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2" r:id="rId4"/>
    <p:sldId id="273" r:id="rId5"/>
    <p:sldId id="262" r:id="rId6"/>
    <p:sldId id="263" r:id="rId7"/>
    <p:sldId id="265" r:id="rId8"/>
    <p:sldId id="270" r:id="rId9"/>
    <p:sldId id="266" r:id="rId10"/>
    <p:sldId id="267" r:id="rId11"/>
    <p:sldId id="268" r:id="rId12"/>
    <p:sldId id="271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0E0BC0-DCA3-434B-90E4-3E282A06C74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02180B-25EC-4EE7-B36F-78D5D0E7085F}">
      <dgm:prSet/>
      <dgm:spPr/>
      <dgm:t>
        <a:bodyPr/>
        <a:lstStyle/>
        <a:p>
          <a:r>
            <a:rPr lang="cs-CZ" b="0" i="0"/>
            <a:t>1. VRSTVA</a:t>
          </a:r>
          <a:endParaRPr lang="en-US"/>
        </a:p>
      </dgm:t>
    </dgm:pt>
    <dgm:pt modelId="{96D48CB7-720C-46EA-B130-3E318F5DD11A}" type="parTrans" cxnId="{0B71DB15-20D6-422C-B3DF-1C11987DBCBE}">
      <dgm:prSet/>
      <dgm:spPr/>
      <dgm:t>
        <a:bodyPr/>
        <a:lstStyle/>
        <a:p>
          <a:endParaRPr lang="en-US"/>
        </a:p>
      </dgm:t>
    </dgm:pt>
    <dgm:pt modelId="{7E8DF290-1791-4AA4-856F-26545E50CF3E}" type="sibTrans" cxnId="{0B71DB15-20D6-422C-B3DF-1C11987DBCBE}">
      <dgm:prSet/>
      <dgm:spPr/>
      <dgm:t>
        <a:bodyPr/>
        <a:lstStyle/>
        <a:p>
          <a:endParaRPr lang="en-US"/>
        </a:p>
      </dgm:t>
    </dgm:pt>
    <dgm:pt modelId="{688858D2-7EF5-413C-BDCF-B7755EA41861}">
      <dgm:prSet/>
      <dgm:spPr/>
      <dgm:t>
        <a:bodyPr/>
        <a:lstStyle/>
        <a:p>
          <a:r>
            <a:rPr lang="cs-CZ" b="0" i="0" dirty="0"/>
            <a:t>JEDNODUCHÝ POKRAČOVACÍ</a:t>
          </a:r>
          <a:endParaRPr lang="en-US" dirty="0"/>
        </a:p>
      </dgm:t>
    </dgm:pt>
    <dgm:pt modelId="{2730E420-7DA5-4707-B7C6-BACA53D05FF6}" type="parTrans" cxnId="{A3C41DDB-6BC9-4355-8C36-94E7BB01784C}">
      <dgm:prSet/>
      <dgm:spPr/>
      <dgm:t>
        <a:bodyPr/>
        <a:lstStyle/>
        <a:p>
          <a:endParaRPr lang="en-US"/>
        </a:p>
      </dgm:t>
    </dgm:pt>
    <dgm:pt modelId="{D6A04E4B-E7BB-48E4-8D55-2CD4019E24EB}" type="sibTrans" cxnId="{A3C41DDB-6BC9-4355-8C36-94E7BB01784C}">
      <dgm:prSet/>
      <dgm:spPr/>
      <dgm:t>
        <a:bodyPr/>
        <a:lstStyle/>
        <a:p>
          <a:endParaRPr lang="en-US"/>
        </a:p>
      </dgm:t>
    </dgm:pt>
    <dgm:pt modelId="{9AC3D999-BEE0-4B10-B200-7D0FD58A84F9}">
      <dgm:prSet/>
      <dgm:spPr/>
      <dgm:t>
        <a:bodyPr/>
        <a:lstStyle/>
        <a:p>
          <a:r>
            <a:rPr lang="cs-CZ" b="0" i="0"/>
            <a:t>2. VRSTVA</a:t>
          </a:r>
          <a:endParaRPr lang="en-US"/>
        </a:p>
      </dgm:t>
    </dgm:pt>
    <dgm:pt modelId="{482DAB79-46A1-4FC3-AD12-07BAD2370B30}" type="parTrans" cxnId="{01598C53-EA39-47B9-9223-C17F424843EB}">
      <dgm:prSet/>
      <dgm:spPr/>
      <dgm:t>
        <a:bodyPr/>
        <a:lstStyle/>
        <a:p>
          <a:endParaRPr lang="en-US"/>
        </a:p>
      </dgm:t>
    </dgm:pt>
    <dgm:pt modelId="{7611A6BB-EAF3-42DF-AB15-9A2B06C2F4FB}" type="sibTrans" cxnId="{01598C53-EA39-47B9-9223-C17F424843EB}">
      <dgm:prSet/>
      <dgm:spPr/>
      <dgm:t>
        <a:bodyPr/>
        <a:lstStyle/>
        <a:p>
          <a:endParaRPr lang="en-US"/>
        </a:p>
      </dgm:t>
    </dgm:pt>
    <dgm:pt modelId="{78E0AFD6-3A5E-48AF-BAC9-EC68DD6DED4A}">
      <dgm:prSet/>
      <dgm:spPr/>
      <dgm:t>
        <a:bodyPr/>
        <a:lstStyle/>
        <a:p>
          <a:r>
            <a:rPr lang="cs-CZ" b="0" i="0"/>
            <a:t>LEMBERT</a:t>
          </a:r>
          <a:endParaRPr lang="en-US"/>
        </a:p>
      </dgm:t>
    </dgm:pt>
    <dgm:pt modelId="{3E4541C7-5338-4116-921A-34102310ECC3}" type="parTrans" cxnId="{13E53DD7-ED58-4036-AE75-DAC127A8759B}">
      <dgm:prSet/>
      <dgm:spPr/>
      <dgm:t>
        <a:bodyPr/>
        <a:lstStyle/>
        <a:p>
          <a:endParaRPr lang="en-US"/>
        </a:p>
      </dgm:t>
    </dgm:pt>
    <dgm:pt modelId="{17F9E70C-19C4-431B-84E7-A31E07581ECD}" type="sibTrans" cxnId="{13E53DD7-ED58-4036-AE75-DAC127A8759B}">
      <dgm:prSet/>
      <dgm:spPr/>
      <dgm:t>
        <a:bodyPr/>
        <a:lstStyle/>
        <a:p>
          <a:endParaRPr lang="en-US"/>
        </a:p>
      </dgm:t>
    </dgm:pt>
    <dgm:pt modelId="{5FC01F93-8530-4D87-8F22-03D6402CF2AB}">
      <dgm:prSet/>
      <dgm:spPr/>
      <dgm:t>
        <a:bodyPr/>
        <a:lstStyle/>
        <a:p>
          <a:r>
            <a:rPr lang="cs-CZ" b="0" i="0"/>
            <a:t>AMANN</a:t>
          </a:r>
          <a:endParaRPr lang="en-US"/>
        </a:p>
      </dgm:t>
    </dgm:pt>
    <dgm:pt modelId="{1D0C53CA-CF00-4578-94C4-BEED81EA9376}" type="parTrans" cxnId="{1D494C0E-A877-4F07-92B3-28538C893111}">
      <dgm:prSet/>
      <dgm:spPr/>
      <dgm:t>
        <a:bodyPr/>
        <a:lstStyle/>
        <a:p>
          <a:endParaRPr lang="en-US"/>
        </a:p>
      </dgm:t>
    </dgm:pt>
    <dgm:pt modelId="{1C0F16E6-F758-4639-BFF0-CBFA6D11513F}" type="sibTrans" cxnId="{1D494C0E-A877-4F07-92B3-28538C893111}">
      <dgm:prSet/>
      <dgm:spPr/>
      <dgm:t>
        <a:bodyPr/>
        <a:lstStyle/>
        <a:p>
          <a:endParaRPr lang="en-US"/>
        </a:p>
      </dgm:t>
    </dgm:pt>
    <dgm:pt modelId="{9E196363-ABAD-4D9D-B88D-03306CBEE576}">
      <dgm:prSet/>
      <dgm:spPr/>
      <dgm:t>
        <a:bodyPr/>
        <a:lstStyle/>
        <a:p>
          <a:r>
            <a:rPr lang="cs-CZ" b="0" i="0"/>
            <a:t>CUSHING</a:t>
          </a:r>
          <a:endParaRPr lang="en-US"/>
        </a:p>
      </dgm:t>
    </dgm:pt>
    <dgm:pt modelId="{DC9A06E0-9A8F-4A1C-8F4C-9CE6BF44FF3C}" type="parTrans" cxnId="{33F99D63-7494-4417-88B8-0C211766D96E}">
      <dgm:prSet/>
      <dgm:spPr/>
      <dgm:t>
        <a:bodyPr/>
        <a:lstStyle/>
        <a:p>
          <a:endParaRPr lang="en-US"/>
        </a:p>
      </dgm:t>
    </dgm:pt>
    <dgm:pt modelId="{23A33270-0A32-487B-A7C3-32043F7334C7}" type="sibTrans" cxnId="{33F99D63-7494-4417-88B8-0C211766D96E}">
      <dgm:prSet/>
      <dgm:spPr/>
      <dgm:t>
        <a:bodyPr/>
        <a:lstStyle/>
        <a:p>
          <a:endParaRPr lang="en-US"/>
        </a:p>
      </dgm:t>
    </dgm:pt>
    <dgm:pt modelId="{E2ACF7D7-50D5-4F4E-AB7D-47DCFC8FB55D}" type="pres">
      <dgm:prSet presAssocID="{F90E0BC0-DCA3-434B-90E4-3E282A06C7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8F8961-3DA6-4D14-8237-60A6E5530B13}" type="pres">
      <dgm:prSet presAssocID="{4202180B-25EC-4EE7-B36F-78D5D0E7085F}" presName="hierRoot1" presStyleCnt="0"/>
      <dgm:spPr/>
    </dgm:pt>
    <dgm:pt modelId="{BF34194B-C164-43E7-B4F9-218811CA0FEC}" type="pres">
      <dgm:prSet presAssocID="{4202180B-25EC-4EE7-B36F-78D5D0E7085F}" presName="composite" presStyleCnt="0"/>
      <dgm:spPr/>
    </dgm:pt>
    <dgm:pt modelId="{D5320BE8-F10F-4C53-9963-1D5E6E7D0028}" type="pres">
      <dgm:prSet presAssocID="{4202180B-25EC-4EE7-B36F-78D5D0E7085F}" presName="background" presStyleLbl="node0" presStyleIdx="0" presStyleCnt="2"/>
      <dgm:spPr/>
    </dgm:pt>
    <dgm:pt modelId="{6D2FBF45-85ED-459F-92D5-FE160CD7F1E5}" type="pres">
      <dgm:prSet presAssocID="{4202180B-25EC-4EE7-B36F-78D5D0E7085F}" presName="text" presStyleLbl="fgAcc0" presStyleIdx="0" presStyleCnt="2">
        <dgm:presLayoutVars>
          <dgm:chPref val="3"/>
        </dgm:presLayoutVars>
      </dgm:prSet>
      <dgm:spPr/>
    </dgm:pt>
    <dgm:pt modelId="{C6BD1BD3-1BD9-4924-80FA-0B1C97703BEE}" type="pres">
      <dgm:prSet presAssocID="{4202180B-25EC-4EE7-B36F-78D5D0E7085F}" presName="hierChild2" presStyleCnt="0"/>
      <dgm:spPr/>
    </dgm:pt>
    <dgm:pt modelId="{CF209AD0-1BFC-4F9E-8538-961ADD88BD68}" type="pres">
      <dgm:prSet presAssocID="{2730E420-7DA5-4707-B7C6-BACA53D05FF6}" presName="Name10" presStyleLbl="parChTrans1D2" presStyleIdx="0" presStyleCnt="4"/>
      <dgm:spPr/>
    </dgm:pt>
    <dgm:pt modelId="{4D88C2DF-568F-4473-A1F9-2C54C468865B}" type="pres">
      <dgm:prSet presAssocID="{688858D2-7EF5-413C-BDCF-B7755EA41861}" presName="hierRoot2" presStyleCnt="0"/>
      <dgm:spPr/>
    </dgm:pt>
    <dgm:pt modelId="{58486FAE-AF08-401D-A3C9-8C867E98A70B}" type="pres">
      <dgm:prSet presAssocID="{688858D2-7EF5-413C-BDCF-B7755EA41861}" presName="composite2" presStyleCnt="0"/>
      <dgm:spPr/>
    </dgm:pt>
    <dgm:pt modelId="{FF931335-83A7-4A43-ABA1-296078053647}" type="pres">
      <dgm:prSet presAssocID="{688858D2-7EF5-413C-BDCF-B7755EA41861}" presName="background2" presStyleLbl="node2" presStyleIdx="0" presStyleCnt="4"/>
      <dgm:spPr/>
    </dgm:pt>
    <dgm:pt modelId="{A09056BF-78A0-4996-8A3F-3B47212D12CE}" type="pres">
      <dgm:prSet presAssocID="{688858D2-7EF5-413C-BDCF-B7755EA41861}" presName="text2" presStyleLbl="fgAcc2" presStyleIdx="0" presStyleCnt="4">
        <dgm:presLayoutVars>
          <dgm:chPref val="3"/>
        </dgm:presLayoutVars>
      </dgm:prSet>
      <dgm:spPr/>
    </dgm:pt>
    <dgm:pt modelId="{9ACA55AC-3E7F-4FC4-9EF8-69425E3ADC21}" type="pres">
      <dgm:prSet presAssocID="{688858D2-7EF5-413C-BDCF-B7755EA41861}" presName="hierChild3" presStyleCnt="0"/>
      <dgm:spPr/>
    </dgm:pt>
    <dgm:pt modelId="{11093365-475E-45A5-B698-078FBF3D05C6}" type="pres">
      <dgm:prSet presAssocID="{9AC3D999-BEE0-4B10-B200-7D0FD58A84F9}" presName="hierRoot1" presStyleCnt="0"/>
      <dgm:spPr/>
    </dgm:pt>
    <dgm:pt modelId="{90292E86-B5C0-49DE-B21E-380ED1BAD330}" type="pres">
      <dgm:prSet presAssocID="{9AC3D999-BEE0-4B10-B200-7D0FD58A84F9}" presName="composite" presStyleCnt="0"/>
      <dgm:spPr/>
    </dgm:pt>
    <dgm:pt modelId="{84D1E73C-3909-4682-B4D5-17CC68AD2E88}" type="pres">
      <dgm:prSet presAssocID="{9AC3D999-BEE0-4B10-B200-7D0FD58A84F9}" presName="background" presStyleLbl="node0" presStyleIdx="1" presStyleCnt="2"/>
      <dgm:spPr/>
    </dgm:pt>
    <dgm:pt modelId="{66E53866-0044-4E79-AEF2-2E20E4CF10E6}" type="pres">
      <dgm:prSet presAssocID="{9AC3D999-BEE0-4B10-B200-7D0FD58A84F9}" presName="text" presStyleLbl="fgAcc0" presStyleIdx="1" presStyleCnt="2">
        <dgm:presLayoutVars>
          <dgm:chPref val="3"/>
        </dgm:presLayoutVars>
      </dgm:prSet>
      <dgm:spPr/>
    </dgm:pt>
    <dgm:pt modelId="{27148EB6-9491-4943-A49E-F4D223D03B87}" type="pres">
      <dgm:prSet presAssocID="{9AC3D999-BEE0-4B10-B200-7D0FD58A84F9}" presName="hierChild2" presStyleCnt="0"/>
      <dgm:spPr/>
    </dgm:pt>
    <dgm:pt modelId="{128BAB74-1EEE-4008-9F49-CA43188F786C}" type="pres">
      <dgm:prSet presAssocID="{3E4541C7-5338-4116-921A-34102310ECC3}" presName="Name10" presStyleLbl="parChTrans1D2" presStyleIdx="1" presStyleCnt="4"/>
      <dgm:spPr/>
    </dgm:pt>
    <dgm:pt modelId="{52D1FD91-8BEB-4038-BDF4-37D901F5CE79}" type="pres">
      <dgm:prSet presAssocID="{78E0AFD6-3A5E-48AF-BAC9-EC68DD6DED4A}" presName="hierRoot2" presStyleCnt="0"/>
      <dgm:spPr/>
    </dgm:pt>
    <dgm:pt modelId="{34579090-843D-4966-834D-2B4783C7CF10}" type="pres">
      <dgm:prSet presAssocID="{78E0AFD6-3A5E-48AF-BAC9-EC68DD6DED4A}" presName="composite2" presStyleCnt="0"/>
      <dgm:spPr/>
    </dgm:pt>
    <dgm:pt modelId="{6C538BC6-504C-49CE-8AD4-EC08CD81A941}" type="pres">
      <dgm:prSet presAssocID="{78E0AFD6-3A5E-48AF-BAC9-EC68DD6DED4A}" presName="background2" presStyleLbl="node2" presStyleIdx="1" presStyleCnt="4"/>
      <dgm:spPr/>
    </dgm:pt>
    <dgm:pt modelId="{7E86DEFC-2F58-4D45-8AF0-7AB2D0864D7C}" type="pres">
      <dgm:prSet presAssocID="{78E0AFD6-3A5E-48AF-BAC9-EC68DD6DED4A}" presName="text2" presStyleLbl="fgAcc2" presStyleIdx="1" presStyleCnt="4">
        <dgm:presLayoutVars>
          <dgm:chPref val="3"/>
        </dgm:presLayoutVars>
      </dgm:prSet>
      <dgm:spPr/>
    </dgm:pt>
    <dgm:pt modelId="{90338672-B403-49DF-91E4-98F90477D37E}" type="pres">
      <dgm:prSet presAssocID="{78E0AFD6-3A5E-48AF-BAC9-EC68DD6DED4A}" presName="hierChild3" presStyleCnt="0"/>
      <dgm:spPr/>
    </dgm:pt>
    <dgm:pt modelId="{F3CD35EF-BC76-4CA6-AA6B-EE82886E9928}" type="pres">
      <dgm:prSet presAssocID="{1D0C53CA-CF00-4578-94C4-BEED81EA9376}" presName="Name10" presStyleLbl="parChTrans1D2" presStyleIdx="2" presStyleCnt="4"/>
      <dgm:spPr/>
    </dgm:pt>
    <dgm:pt modelId="{4DDF23EE-1387-457C-9C4B-47C3D9A4479E}" type="pres">
      <dgm:prSet presAssocID="{5FC01F93-8530-4D87-8F22-03D6402CF2AB}" presName="hierRoot2" presStyleCnt="0"/>
      <dgm:spPr/>
    </dgm:pt>
    <dgm:pt modelId="{957F6AC2-EFAD-4549-A234-1E98D6CB426F}" type="pres">
      <dgm:prSet presAssocID="{5FC01F93-8530-4D87-8F22-03D6402CF2AB}" presName="composite2" presStyleCnt="0"/>
      <dgm:spPr/>
    </dgm:pt>
    <dgm:pt modelId="{1A2D3CD1-6CDC-497C-BFA3-BC81A9933999}" type="pres">
      <dgm:prSet presAssocID="{5FC01F93-8530-4D87-8F22-03D6402CF2AB}" presName="background2" presStyleLbl="node2" presStyleIdx="2" presStyleCnt="4"/>
      <dgm:spPr/>
    </dgm:pt>
    <dgm:pt modelId="{52C25B7A-0C5F-4DFA-A3F5-A2B0CD470DCF}" type="pres">
      <dgm:prSet presAssocID="{5FC01F93-8530-4D87-8F22-03D6402CF2AB}" presName="text2" presStyleLbl="fgAcc2" presStyleIdx="2" presStyleCnt="4">
        <dgm:presLayoutVars>
          <dgm:chPref val="3"/>
        </dgm:presLayoutVars>
      </dgm:prSet>
      <dgm:spPr/>
    </dgm:pt>
    <dgm:pt modelId="{6EDEAE00-B3AC-4153-A22D-2AD9513F1794}" type="pres">
      <dgm:prSet presAssocID="{5FC01F93-8530-4D87-8F22-03D6402CF2AB}" presName="hierChild3" presStyleCnt="0"/>
      <dgm:spPr/>
    </dgm:pt>
    <dgm:pt modelId="{51337B07-86B3-4E77-8494-662A06F7EF65}" type="pres">
      <dgm:prSet presAssocID="{DC9A06E0-9A8F-4A1C-8F4C-9CE6BF44FF3C}" presName="Name10" presStyleLbl="parChTrans1D2" presStyleIdx="3" presStyleCnt="4"/>
      <dgm:spPr/>
    </dgm:pt>
    <dgm:pt modelId="{6EB4AB4F-40C4-4D42-B1E2-C011343C8079}" type="pres">
      <dgm:prSet presAssocID="{9E196363-ABAD-4D9D-B88D-03306CBEE576}" presName="hierRoot2" presStyleCnt="0"/>
      <dgm:spPr/>
    </dgm:pt>
    <dgm:pt modelId="{5C7664D4-EF5C-49BC-8188-DF5FEDF3B5F1}" type="pres">
      <dgm:prSet presAssocID="{9E196363-ABAD-4D9D-B88D-03306CBEE576}" presName="composite2" presStyleCnt="0"/>
      <dgm:spPr/>
    </dgm:pt>
    <dgm:pt modelId="{83CA80B6-9C4B-4C25-8515-41998D12B0B2}" type="pres">
      <dgm:prSet presAssocID="{9E196363-ABAD-4D9D-B88D-03306CBEE576}" presName="background2" presStyleLbl="node2" presStyleIdx="3" presStyleCnt="4"/>
      <dgm:spPr/>
    </dgm:pt>
    <dgm:pt modelId="{2BF3F6F8-1D34-45B4-AAC7-5F2786965117}" type="pres">
      <dgm:prSet presAssocID="{9E196363-ABAD-4D9D-B88D-03306CBEE576}" presName="text2" presStyleLbl="fgAcc2" presStyleIdx="3" presStyleCnt="4">
        <dgm:presLayoutVars>
          <dgm:chPref val="3"/>
        </dgm:presLayoutVars>
      </dgm:prSet>
      <dgm:spPr/>
    </dgm:pt>
    <dgm:pt modelId="{15DC616B-1C81-4E6D-A51F-CA1844A891B1}" type="pres">
      <dgm:prSet presAssocID="{9E196363-ABAD-4D9D-B88D-03306CBEE576}" presName="hierChild3" presStyleCnt="0"/>
      <dgm:spPr/>
    </dgm:pt>
  </dgm:ptLst>
  <dgm:cxnLst>
    <dgm:cxn modelId="{1D494C0E-A877-4F07-92B3-28538C893111}" srcId="{9AC3D999-BEE0-4B10-B200-7D0FD58A84F9}" destId="{5FC01F93-8530-4D87-8F22-03D6402CF2AB}" srcOrd="1" destOrd="0" parTransId="{1D0C53CA-CF00-4578-94C4-BEED81EA9376}" sibTransId="{1C0F16E6-F758-4639-BFF0-CBFA6D11513F}"/>
    <dgm:cxn modelId="{3A655B14-D790-4F14-B992-0D50A2BEBACF}" type="presOf" srcId="{9E196363-ABAD-4D9D-B88D-03306CBEE576}" destId="{2BF3F6F8-1D34-45B4-AAC7-5F2786965117}" srcOrd="0" destOrd="0" presId="urn:microsoft.com/office/officeart/2005/8/layout/hierarchy1"/>
    <dgm:cxn modelId="{0B71DB15-20D6-422C-B3DF-1C11987DBCBE}" srcId="{F90E0BC0-DCA3-434B-90E4-3E282A06C741}" destId="{4202180B-25EC-4EE7-B36F-78D5D0E7085F}" srcOrd="0" destOrd="0" parTransId="{96D48CB7-720C-46EA-B130-3E318F5DD11A}" sibTransId="{7E8DF290-1791-4AA4-856F-26545E50CF3E}"/>
    <dgm:cxn modelId="{C6142A19-42B2-46E4-8879-C6B86A0FBCA7}" type="presOf" srcId="{3E4541C7-5338-4116-921A-34102310ECC3}" destId="{128BAB74-1EEE-4008-9F49-CA43188F786C}" srcOrd="0" destOrd="0" presId="urn:microsoft.com/office/officeart/2005/8/layout/hierarchy1"/>
    <dgm:cxn modelId="{98579D1B-4155-4D4C-8D80-EF0EE16A4606}" type="presOf" srcId="{5FC01F93-8530-4D87-8F22-03D6402CF2AB}" destId="{52C25B7A-0C5F-4DFA-A3F5-A2B0CD470DCF}" srcOrd="0" destOrd="0" presId="urn:microsoft.com/office/officeart/2005/8/layout/hierarchy1"/>
    <dgm:cxn modelId="{9722F923-7117-47FE-B47B-DCE9AE2A0FB5}" type="presOf" srcId="{78E0AFD6-3A5E-48AF-BAC9-EC68DD6DED4A}" destId="{7E86DEFC-2F58-4D45-8AF0-7AB2D0864D7C}" srcOrd="0" destOrd="0" presId="urn:microsoft.com/office/officeart/2005/8/layout/hierarchy1"/>
    <dgm:cxn modelId="{A9DA122C-7F3E-481B-99EF-48A078224E16}" type="presOf" srcId="{2730E420-7DA5-4707-B7C6-BACA53D05FF6}" destId="{CF209AD0-1BFC-4F9E-8538-961ADD88BD68}" srcOrd="0" destOrd="0" presId="urn:microsoft.com/office/officeart/2005/8/layout/hierarchy1"/>
    <dgm:cxn modelId="{87692735-961C-4BA1-A185-76923023F0E6}" type="presOf" srcId="{F90E0BC0-DCA3-434B-90E4-3E282A06C741}" destId="{E2ACF7D7-50D5-4F4E-AB7D-47DCFC8FB55D}" srcOrd="0" destOrd="0" presId="urn:microsoft.com/office/officeart/2005/8/layout/hierarchy1"/>
    <dgm:cxn modelId="{E3C6C25D-DC7F-4B9A-8FE0-7E828B38E970}" type="presOf" srcId="{688858D2-7EF5-413C-BDCF-B7755EA41861}" destId="{A09056BF-78A0-4996-8A3F-3B47212D12CE}" srcOrd="0" destOrd="0" presId="urn:microsoft.com/office/officeart/2005/8/layout/hierarchy1"/>
    <dgm:cxn modelId="{33F99D63-7494-4417-88B8-0C211766D96E}" srcId="{9AC3D999-BEE0-4B10-B200-7D0FD58A84F9}" destId="{9E196363-ABAD-4D9D-B88D-03306CBEE576}" srcOrd="2" destOrd="0" parTransId="{DC9A06E0-9A8F-4A1C-8F4C-9CE6BF44FF3C}" sibTransId="{23A33270-0A32-487B-A7C3-32043F7334C7}"/>
    <dgm:cxn modelId="{01598C53-EA39-47B9-9223-C17F424843EB}" srcId="{F90E0BC0-DCA3-434B-90E4-3E282A06C741}" destId="{9AC3D999-BEE0-4B10-B200-7D0FD58A84F9}" srcOrd="1" destOrd="0" parTransId="{482DAB79-46A1-4FC3-AD12-07BAD2370B30}" sibTransId="{7611A6BB-EAF3-42DF-AB15-9A2B06C2F4FB}"/>
    <dgm:cxn modelId="{9312ACBD-89F1-4A17-998F-E3B0C3264FEC}" type="presOf" srcId="{9AC3D999-BEE0-4B10-B200-7D0FD58A84F9}" destId="{66E53866-0044-4E79-AEF2-2E20E4CF10E6}" srcOrd="0" destOrd="0" presId="urn:microsoft.com/office/officeart/2005/8/layout/hierarchy1"/>
    <dgm:cxn modelId="{13E53DD7-ED58-4036-AE75-DAC127A8759B}" srcId="{9AC3D999-BEE0-4B10-B200-7D0FD58A84F9}" destId="{78E0AFD6-3A5E-48AF-BAC9-EC68DD6DED4A}" srcOrd="0" destOrd="0" parTransId="{3E4541C7-5338-4116-921A-34102310ECC3}" sibTransId="{17F9E70C-19C4-431B-84E7-A31E07581ECD}"/>
    <dgm:cxn modelId="{DC8AC5DA-8B67-4138-9EA8-A2D5A257CF7E}" type="presOf" srcId="{DC9A06E0-9A8F-4A1C-8F4C-9CE6BF44FF3C}" destId="{51337B07-86B3-4E77-8494-662A06F7EF65}" srcOrd="0" destOrd="0" presId="urn:microsoft.com/office/officeart/2005/8/layout/hierarchy1"/>
    <dgm:cxn modelId="{A3C41DDB-6BC9-4355-8C36-94E7BB01784C}" srcId="{4202180B-25EC-4EE7-B36F-78D5D0E7085F}" destId="{688858D2-7EF5-413C-BDCF-B7755EA41861}" srcOrd="0" destOrd="0" parTransId="{2730E420-7DA5-4707-B7C6-BACA53D05FF6}" sibTransId="{D6A04E4B-E7BB-48E4-8D55-2CD4019E24EB}"/>
    <dgm:cxn modelId="{9132B3DE-C568-453C-B03A-5954BB6FB734}" type="presOf" srcId="{1D0C53CA-CF00-4578-94C4-BEED81EA9376}" destId="{F3CD35EF-BC76-4CA6-AA6B-EE82886E9928}" srcOrd="0" destOrd="0" presId="urn:microsoft.com/office/officeart/2005/8/layout/hierarchy1"/>
    <dgm:cxn modelId="{825579E1-42CE-44C7-AE1D-550729A46837}" type="presOf" srcId="{4202180B-25EC-4EE7-B36F-78D5D0E7085F}" destId="{6D2FBF45-85ED-459F-92D5-FE160CD7F1E5}" srcOrd="0" destOrd="0" presId="urn:microsoft.com/office/officeart/2005/8/layout/hierarchy1"/>
    <dgm:cxn modelId="{9A116AAB-A1A1-4EFB-B73A-A64E235928AE}" type="presParOf" srcId="{E2ACF7D7-50D5-4F4E-AB7D-47DCFC8FB55D}" destId="{128F8961-3DA6-4D14-8237-60A6E5530B13}" srcOrd="0" destOrd="0" presId="urn:microsoft.com/office/officeart/2005/8/layout/hierarchy1"/>
    <dgm:cxn modelId="{7FEF3CA3-5844-48E1-9E11-C32FB17B4ACA}" type="presParOf" srcId="{128F8961-3DA6-4D14-8237-60A6E5530B13}" destId="{BF34194B-C164-43E7-B4F9-218811CA0FEC}" srcOrd="0" destOrd="0" presId="urn:microsoft.com/office/officeart/2005/8/layout/hierarchy1"/>
    <dgm:cxn modelId="{090CFD03-637B-4587-84AA-26AF124CA161}" type="presParOf" srcId="{BF34194B-C164-43E7-B4F9-218811CA0FEC}" destId="{D5320BE8-F10F-4C53-9963-1D5E6E7D0028}" srcOrd="0" destOrd="0" presId="urn:microsoft.com/office/officeart/2005/8/layout/hierarchy1"/>
    <dgm:cxn modelId="{F8738EB5-8D63-4450-BBAA-79E9CA0DD45A}" type="presParOf" srcId="{BF34194B-C164-43E7-B4F9-218811CA0FEC}" destId="{6D2FBF45-85ED-459F-92D5-FE160CD7F1E5}" srcOrd="1" destOrd="0" presId="urn:microsoft.com/office/officeart/2005/8/layout/hierarchy1"/>
    <dgm:cxn modelId="{5DD9B126-1C6F-4103-8721-D0FBBDC9AB07}" type="presParOf" srcId="{128F8961-3DA6-4D14-8237-60A6E5530B13}" destId="{C6BD1BD3-1BD9-4924-80FA-0B1C97703BEE}" srcOrd="1" destOrd="0" presId="urn:microsoft.com/office/officeart/2005/8/layout/hierarchy1"/>
    <dgm:cxn modelId="{D11463B1-0D15-4F41-9CE5-A8E66D447119}" type="presParOf" srcId="{C6BD1BD3-1BD9-4924-80FA-0B1C97703BEE}" destId="{CF209AD0-1BFC-4F9E-8538-961ADD88BD68}" srcOrd="0" destOrd="0" presId="urn:microsoft.com/office/officeart/2005/8/layout/hierarchy1"/>
    <dgm:cxn modelId="{320C9C5B-E90E-41D9-AEA9-0184ACAEFAFE}" type="presParOf" srcId="{C6BD1BD3-1BD9-4924-80FA-0B1C97703BEE}" destId="{4D88C2DF-568F-4473-A1F9-2C54C468865B}" srcOrd="1" destOrd="0" presId="urn:microsoft.com/office/officeart/2005/8/layout/hierarchy1"/>
    <dgm:cxn modelId="{C9EA8BCB-FC85-4D54-A0E3-9A21804A9CFF}" type="presParOf" srcId="{4D88C2DF-568F-4473-A1F9-2C54C468865B}" destId="{58486FAE-AF08-401D-A3C9-8C867E98A70B}" srcOrd="0" destOrd="0" presId="urn:microsoft.com/office/officeart/2005/8/layout/hierarchy1"/>
    <dgm:cxn modelId="{8F4194C3-BBAC-4102-9715-FC731AE08EA3}" type="presParOf" srcId="{58486FAE-AF08-401D-A3C9-8C867E98A70B}" destId="{FF931335-83A7-4A43-ABA1-296078053647}" srcOrd="0" destOrd="0" presId="urn:microsoft.com/office/officeart/2005/8/layout/hierarchy1"/>
    <dgm:cxn modelId="{2910E8CB-BA08-4F1B-B280-647C14CFB707}" type="presParOf" srcId="{58486FAE-AF08-401D-A3C9-8C867E98A70B}" destId="{A09056BF-78A0-4996-8A3F-3B47212D12CE}" srcOrd="1" destOrd="0" presId="urn:microsoft.com/office/officeart/2005/8/layout/hierarchy1"/>
    <dgm:cxn modelId="{C9C89E81-000C-4FB6-842E-52B39AC7815A}" type="presParOf" srcId="{4D88C2DF-568F-4473-A1F9-2C54C468865B}" destId="{9ACA55AC-3E7F-4FC4-9EF8-69425E3ADC21}" srcOrd="1" destOrd="0" presId="urn:microsoft.com/office/officeart/2005/8/layout/hierarchy1"/>
    <dgm:cxn modelId="{7E95F6A0-9839-4B9B-A4E5-58DC74A183B6}" type="presParOf" srcId="{E2ACF7D7-50D5-4F4E-AB7D-47DCFC8FB55D}" destId="{11093365-475E-45A5-B698-078FBF3D05C6}" srcOrd="1" destOrd="0" presId="urn:microsoft.com/office/officeart/2005/8/layout/hierarchy1"/>
    <dgm:cxn modelId="{516955BC-9FB7-4D05-BA02-15EE21A7EB90}" type="presParOf" srcId="{11093365-475E-45A5-B698-078FBF3D05C6}" destId="{90292E86-B5C0-49DE-B21E-380ED1BAD330}" srcOrd="0" destOrd="0" presId="urn:microsoft.com/office/officeart/2005/8/layout/hierarchy1"/>
    <dgm:cxn modelId="{087D58A8-775C-4FB9-8B5E-3DB2E70CD717}" type="presParOf" srcId="{90292E86-B5C0-49DE-B21E-380ED1BAD330}" destId="{84D1E73C-3909-4682-B4D5-17CC68AD2E88}" srcOrd="0" destOrd="0" presId="urn:microsoft.com/office/officeart/2005/8/layout/hierarchy1"/>
    <dgm:cxn modelId="{96D1A000-F777-4F7C-9463-D2CCD1562C9F}" type="presParOf" srcId="{90292E86-B5C0-49DE-B21E-380ED1BAD330}" destId="{66E53866-0044-4E79-AEF2-2E20E4CF10E6}" srcOrd="1" destOrd="0" presId="urn:microsoft.com/office/officeart/2005/8/layout/hierarchy1"/>
    <dgm:cxn modelId="{4BE56BB4-6FBD-4A13-ACC5-31400D0A558C}" type="presParOf" srcId="{11093365-475E-45A5-B698-078FBF3D05C6}" destId="{27148EB6-9491-4943-A49E-F4D223D03B87}" srcOrd="1" destOrd="0" presId="urn:microsoft.com/office/officeart/2005/8/layout/hierarchy1"/>
    <dgm:cxn modelId="{8BDD79B4-3D4F-4598-8FD2-5D3120253F7B}" type="presParOf" srcId="{27148EB6-9491-4943-A49E-F4D223D03B87}" destId="{128BAB74-1EEE-4008-9F49-CA43188F786C}" srcOrd="0" destOrd="0" presId="urn:microsoft.com/office/officeart/2005/8/layout/hierarchy1"/>
    <dgm:cxn modelId="{258D94A9-1623-4F6B-8D97-DD73507E9F24}" type="presParOf" srcId="{27148EB6-9491-4943-A49E-F4D223D03B87}" destId="{52D1FD91-8BEB-4038-BDF4-37D901F5CE79}" srcOrd="1" destOrd="0" presId="urn:microsoft.com/office/officeart/2005/8/layout/hierarchy1"/>
    <dgm:cxn modelId="{54B50B4F-08BC-4D1F-8506-65D27955A41B}" type="presParOf" srcId="{52D1FD91-8BEB-4038-BDF4-37D901F5CE79}" destId="{34579090-843D-4966-834D-2B4783C7CF10}" srcOrd="0" destOrd="0" presId="urn:microsoft.com/office/officeart/2005/8/layout/hierarchy1"/>
    <dgm:cxn modelId="{03F4587B-32BD-423F-893A-97CF374A6071}" type="presParOf" srcId="{34579090-843D-4966-834D-2B4783C7CF10}" destId="{6C538BC6-504C-49CE-8AD4-EC08CD81A941}" srcOrd="0" destOrd="0" presId="urn:microsoft.com/office/officeart/2005/8/layout/hierarchy1"/>
    <dgm:cxn modelId="{B40EEBA2-5C05-47CF-8CAA-8B54C39E3981}" type="presParOf" srcId="{34579090-843D-4966-834D-2B4783C7CF10}" destId="{7E86DEFC-2F58-4D45-8AF0-7AB2D0864D7C}" srcOrd="1" destOrd="0" presId="urn:microsoft.com/office/officeart/2005/8/layout/hierarchy1"/>
    <dgm:cxn modelId="{238B0A97-D423-48A1-959F-F3CB4A1D9D52}" type="presParOf" srcId="{52D1FD91-8BEB-4038-BDF4-37D901F5CE79}" destId="{90338672-B403-49DF-91E4-98F90477D37E}" srcOrd="1" destOrd="0" presId="urn:microsoft.com/office/officeart/2005/8/layout/hierarchy1"/>
    <dgm:cxn modelId="{8623BEB6-CB45-4F73-A2D7-8CD73B628DAA}" type="presParOf" srcId="{27148EB6-9491-4943-A49E-F4D223D03B87}" destId="{F3CD35EF-BC76-4CA6-AA6B-EE82886E9928}" srcOrd="2" destOrd="0" presId="urn:microsoft.com/office/officeart/2005/8/layout/hierarchy1"/>
    <dgm:cxn modelId="{760B0D85-A5B0-40CB-97D3-5D9D1796DCAA}" type="presParOf" srcId="{27148EB6-9491-4943-A49E-F4D223D03B87}" destId="{4DDF23EE-1387-457C-9C4B-47C3D9A4479E}" srcOrd="3" destOrd="0" presId="urn:microsoft.com/office/officeart/2005/8/layout/hierarchy1"/>
    <dgm:cxn modelId="{61AFAADA-0148-4D69-9201-A0A176A16933}" type="presParOf" srcId="{4DDF23EE-1387-457C-9C4B-47C3D9A4479E}" destId="{957F6AC2-EFAD-4549-A234-1E98D6CB426F}" srcOrd="0" destOrd="0" presId="urn:microsoft.com/office/officeart/2005/8/layout/hierarchy1"/>
    <dgm:cxn modelId="{FF97DFB2-4BD5-4928-82AC-53D1983D7FCF}" type="presParOf" srcId="{957F6AC2-EFAD-4549-A234-1E98D6CB426F}" destId="{1A2D3CD1-6CDC-497C-BFA3-BC81A9933999}" srcOrd="0" destOrd="0" presId="urn:microsoft.com/office/officeart/2005/8/layout/hierarchy1"/>
    <dgm:cxn modelId="{1E794DD7-B311-4968-965F-D3EA653BCBEF}" type="presParOf" srcId="{957F6AC2-EFAD-4549-A234-1E98D6CB426F}" destId="{52C25B7A-0C5F-4DFA-A3F5-A2B0CD470DCF}" srcOrd="1" destOrd="0" presId="urn:microsoft.com/office/officeart/2005/8/layout/hierarchy1"/>
    <dgm:cxn modelId="{A3119C96-AE0F-45B5-8813-16C71C0CB0B0}" type="presParOf" srcId="{4DDF23EE-1387-457C-9C4B-47C3D9A4479E}" destId="{6EDEAE00-B3AC-4153-A22D-2AD9513F1794}" srcOrd="1" destOrd="0" presId="urn:microsoft.com/office/officeart/2005/8/layout/hierarchy1"/>
    <dgm:cxn modelId="{BB4517CD-1CCF-4312-92F8-14FC25313C12}" type="presParOf" srcId="{27148EB6-9491-4943-A49E-F4D223D03B87}" destId="{51337B07-86B3-4E77-8494-662A06F7EF65}" srcOrd="4" destOrd="0" presId="urn:microsoft.com/office/officeart/2005/8/layout/hierarchy1"/>
    <dgm:cxn modelId="{22AD0462-E217-405B-B2D3-4DC47B7CFDC6}" type="presParOf" srcId="{27148EB6-9491-4943-A49E-F4D223D03B87}" destId="{6EB4AB4F-40C4-4D42-B1E2-C011343C8079}" srcOrd="5" destOrd="0" presId="urn:microsoft.com/office/officeart/2005/8/layout/hierarchy1"/>
    <dgm:cxn modelId="{D5758B1D-1CDF-423B-9661-0D50177C10B6}" type="presParOf" srcId="{6EB4AB4F-40C4-4D42-B1E2-C011343C8079}" destId="{5C7664D4-EF5C-49BC-8188-DF5FEDF3B5F1}" srcOrd="0" destOrd="0" presId="urn:microsoft.com/office/officeart/2005/8/layout/hierarchy1"/>
    <dgm:cxn modelId="{BEAC0EC5-006A-4A0E-954C-557865934ED0}" type="presParOf" srcId="{5C7664D4-EF5C-49BC-8188-DF5FEDF3B5F1}" destId="{83CA80B6-9C4B-4C25-8515-41998D12B0B2}" srcOrd="0" destOrd="0" presId="urn:microsoft.com/office/officeart/2005/8/layout/hierarchy1"/>
    <dgm:cxn modelId="{C06BA977-1848-4E39-B978-298275AC0BAD}" type="presParOf" srcId="{5C7664D4-EF5C-49BC-8188-DF5FEDF3B5F1}" destId="{2BF3F6F8-1D34-45B4-AAC7-5F2786965117}" srcOrd="1" destOrd="0" presId="urn:microsoft.com/office/officeart/2005/8/layout/hierarchy1"/>
    <dgm:cxn modelId="{291AAE9B-7B69-4BD4-8935-679C99F4B0B0}" type="presParOf" srcId="{6EB4AB4F-40C4-4D42-B1E2-C011343C8079}" destId="{15DC616B-1C81-4E6D-A51F-CA1844A891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9AC168-A551-465C-9D14-A1B46223F84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074CB-0248-4D04-8850-8EA78A4B7178}">
      <dgm:prSet/>
      <dgm:spPr/>
      <dgm:t>
        <a:bodyPr/>
        <a:lstStyle/>
        <a:p>
          <a:r>
            <a:rPr lang="cs-CZ" b="0" i="0" dirty="0"/>
            <a:t>1. VRSTVA</a:t>
          </a:r>
          <a:endParaRPr lang="en-US" dirty="0"/>
        </a:p>
      </dgm:t>
    </dgm:pt>
    <dgm:pt modelId="{35E0C7EB-A8E7-4FFA-A60D-C4F8C845901F}" type="parTrans" cxnId="{081793EB-A573-4E90-9696-0D876A41FED0}">
      <dgm:prSet/>
      <dgm:spPr/>
      <dgm:t>
        <a:bodyPr/>
        <a:lstStyle/>
        <a:p>
          <a:endParaRPr lang="en-US"/>
        </a:p>
      </dgm:t>
    </dgm:pt>
    <dgm:pt modelId="{AF98A204-AC28-4739-8611-DD479E192840}" type="sibTrans" cxnId="{081793EB-A573-4E90-9696-0D876A41FED0}">
      <dgm:prSet/>
      <dgm:spPr/>
      <dgm:t>
        <a:bodyPr/>
        <a:lstStyle/>
        <a:p>
          <a:endParaRPr lang="en-US"/>
        </a:p>
      </dgm:t>
    </dgm:pt>
    <dgm:pt modelId="{5A7CDF6F-5FCA-4A81-BE59-B757C66F55AE}">
      <dgm:prSet/>
      <dgm:spPr/>
      <dgm:t>
        <a:bodyPr/>
        <a:lstStyle/>
        <a:p>
          <a:r>
            <a:rPr lang="cs-CZ" b="0" i="0" dirty="0"/>
            <a:t>JEDNODUCHÝ POKRAČOVACÍ</a:t>
          </a:r>
          <a:endParaRPr lang="en-US" dirty="0"/>
        </a:p>
      </dgm:t>
    </dgm:pt>
    <dgm:pt modelId="{7CFA8352-5A48-4551-BD0D-C36082979932}" type="parTrans" cxnId="{A17661A8-EE7C-4930-98CF-F2026EC6DB5A}">
      <dgm:prSet/>
      <dgm:spPr/>
      <dgm:t>
        <a:bodyPr/>
        <a:lstStyle/>
        <a:p>
          <a:endParaRPr lang="en-US"/>
        </a:p>
      </dgm:t>
    </dgm:pt>
    <dgm:pt modelId="{5F183254-1C9D-489B-8D71-7E84A98485EC}" type="sibTrans" cxnId="{A17661A8-EE7C-4930-98CF-F2026EC6DB5A}">
      <dgm:prSet/>
      <dgm:spPr/>
      <dgm:t>
        <a:bodyPr/>
        <a:lstStyle/>
        <a:p>
          <a:endParaRPr lang="en-US"/>
        </a:p>
      </dgm:t>
    </dgm:pt>
    <dgm:pt modelId="{3C3CAD3D-9E41-4E22-8169-48603796DFD3}">
      <dgm:prSet/>
      <dgm:spPr/>
      <dgm:t>
        <a:bodyPr/>
        <a:lstStyle/>
        <a:p>
          <a:r>
            <a:rPr lang="cs-CZ" b="0" i="0"/>
            <a:t>2. VRSTVA</a:t>
          </a:r>
          <a:endParaRPr lang="en-US"/>
        </a:p>
      </dgm:t>
    </dgm:pt>
    <dgm:pt modelId="{733583BE-53CB-4F7D-B3A7-9AD0C876A745}" type="parTrans" cxnId="{4F9CD0A5-172F-4CC8-A8E8-DD6EE398DF34}">
      <dgm:prSet/>
      <dgm:spPr/>
      <dgm:t>
        <a:bodyPr/>
        <a:lstStyle/>
        <a:p>
          <a:endParaRPr lang="en-US"/>
        </a:p>
      </dgm:t>
    </dgm:pt>
    <dgm:pt modelId="{B3959F08-A86A-4708-B5FF-1DCC927179F8}" type="sibTrans" cxnId="{4F9CD0A5-172F-4CC8-A8E8-DD6EE398DF34}">
      <dgm:prSet/>
      <dgm:spPr/>
      <dgm:t>
        <a:bodyPr/>
        <a:lstStyle/>
        <a:p>
          <a:endParaRPr lang="en-US"/>
        </a:p>
      </dgm:t>
    </dgm:pt>
    <dgm:pt modelId="{446FBD8E-6245-435E-A7C1-F1408AD35F24}">
      <dgm:prSet/>
      <dgm:spPr/>
      <dgm:t>
        <a:bodyPr/>
        <a:lstStyle/>
        <a:p>
          <a:r>
            <a:rPr lang="cs-CZ" b="0" i="0"/>
            <a:t>LEMBERT</a:t>
          </a:r>
          <a:endParaRPr lang="en-US"/>
        </a:p>
      </dgm:t>
    </dgm:pt>
    <dgm:pt modelId="{248C286C-1FDB-423F-90C2-4F65AC3F5287}" type="parTrans" cxnId="{224CB8B5-1A82-4121-849E-B38A863B1725}">
      <dgm:prSet/>
      <dgm:spPr/>
      <dgm:t>
        <a:bodyPr/>
        <a:lstStyle/>
        <a:p>
          <a:endParaRPr lang="en-US"/>
        </a:p>
      </dgm:t>
    </dgm:pt>
    <dgm:pt modelId="{B223A9E8-0E16-4532-91DA-59848267314E}" type="sibTrans" cxnId="{224CB8B5-1A82-4121-849E-B38A863B1725}">
      <dgm:prSet/>
      <dgm:spPr/>
      <dgm:t>
        <a:bodyPr/>
        <a:lstStyle/>
        <a:p>
          <a:endParaRPr lang="en-US"/>
        </a:p>
      </dgm:t>
    </dgm:pt>
    <dgm:pt modelId="{535206AC-1A3C-4ACE-82DB-82212E5B50D0}">
      <dgm:prSet/>
      <dgm:spPr/>
      <dgm:t>
        <a:bodyPr/>
        <a:lstStyle/>
        <a:p>
          <a:r>
            <a:rPr lang="cs-CZ" b="0" i="0"/>
            <a:t>AMANN</a:t>
          </a:r>
          <a:endParaRPr lang="en-US"/>
        </a:p>
      </dgm:t>
    </dgm:pt>
    <dgm:pt modelId="{1D3F4F84-5285-49C1-B5A5-4EC4DEAF8F07}" type="parTrans" cxnId="{7DEF6434-B3C7-488C-AA80-18FECA2D7C8D}">
      <dgm:prSet/>
      <dgm:spPr/>
      <dgm:t>
        <a:bodyPr/>
        <a:lstStyle/>
        <a:p>
          <a:endParaRPr lang="en-US"/>
        </a:p>
      </dgm:t>
    </dgm:pt>
    <dgm:pt modelId="{4A6962D4-9A17-4C33-A312-C20B142A2D9F}" type="sibTrans" cxnId="{7DEF6434-B3C7-488C-AA80-18FECA2D7C8D}">
      <dgm:prSet/>
      <dgm:spPr/>
      <dgm:t>
        <a:bodyPr/>
        <a:lstStyle/>
        <a:p>
          <a:endParaRPr lang="en-US"/>
        </a:p>
      </dgm:t>
    </dgm:pt>
    <dgm:pt modelId="{265EB7D1-071B-44B8-8943-66509F8C4ECB}">
      <dgm:prSet/>
      <dgm:spPr/>
      <dgm:t>
        <a:bodyPr/>
        <a:lstStyle/>
        <a:p>
          <a:r>
            <a:rPr lang="cs-CZ" b="0" i="0"/>
            <a:t>CUSHING</a:t>
          </a:r>
          <a:endParaRPr lang="en-US"/>
        </a:p>
      </dgm:t>
    </dgm:pt>
    <dgm:pt modelId="{18B78A39-3D58-4136-960F-566BB41D489A}" type="parTrans" cxnId="{EB5202C9-B96D-4D69-8CF5-673F5DC70FA6}">
      <dgm:prSet/>
      <dgm:spPr/>
      <dgm:t>
        <a:bodyPr/>
        <a:lstStyle/>
        <a:p>
          <a:endParaRPr lang="en-US"/>
        </a:p>
      </dgm:t>
    </dgm:pt>
    <dgm:pt modelId="{D4F2FE24-0BA0-4752-AF7E-C5D987AFEB8E}" type="sibTrans" cxnId="{EB5202C9-B96D-4D69-8CF5-673F5DC70FA6}">
      <dgm:prSet/>
      <dgm:spPr/>
      <dgm:t>
        <a:bodyPr/>
        <a:lstStyle/>
        <a:p>
          <a:endParaRPr lang="en-US"/>
        </a:p>
      </dgm:t>
    </dgm:pt>
    <dgm:pt modelId="{039C8BBF-8A55-4709-9B5A-3D3138771E67}" type="pres">
      <dgm:prSet presAssocID="{159AC168-A551-465C-9D14-A1B46223F8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295DB5-7D84-4135-81CF-2B6316685220}" type="pres">
      <dgm:prSet presAssocID="{95F074CB-0248-4D04-8850-8EA78A4B7178}" presName="hierRoot1" presStyleCnt="0"/>
      <dgm:spPr/>
    </dgm:pt>
    <dgm:pt modelId="{EDC441B5-CC62-4C9A-B346-489D7B9A5801}" type="pres">
      <dgm:prSet presAssocID="{95F074CB-0248-4D04-8850-8EA78A4B7178}" presName="composite" presStyleCnt="0"/>
      <dgm:spPr/>
    </dgm:pt>
    <dgm:pt modelId="{9ECA10F0-209A-4EDA-A283-E325D0FCEB4A}" type="pres">
      <dgm:prSet presAssocID="{95F074CB-0248-4D04-8850-8EA78A4B7178}" presName="background" presStyleLbl="node0" presStyleIdx="0" presStyleCnt="2"/>
      <dgm:spPr/>
    </dgm:pt>
    <dgm:pt modelId="{644A0CEC-BE61-4850-AF03-7FCAAF9E36FE}" type="pres">
      <dgm:prSet presAssocID="{95F074CB-0248-4D04-8850-8EA78A4B7178}" presName="text" presStyleLbl="fgAcc0" presStyleIdx="0" presStyleCnt="2">
        <dgm:presLayoutVars>
          <dgm:chPref val="3"/>
        </dgm:presLayoutVars>
      </dgm:prSet>
      <dgm:spPr/>
    </dgm:pt>
    <dgm:pt modelId="{76F87E75-DB1D-4820-A497-7DCE4503F09B}" type="pres">
      <dgm:prSet presAssocID="{95F074CB-0248-4D04-8850-8EA78A4B7178}" presName="hierChild2" presStyleCnt="0"/>
      <dgm:spPr/>
    </dgm:pt>
    <dgm:pt modelId="{565B8DF0-9207-4BF4-B221-DBCF952C3872}" type="pres">
      <dgm:prSet presAssocID="{7CFA8352-5A48-4551-BD0D-C36082979932}" presName="Name10" presStyleLbl="parChTrans1D2" presStyleIdx="0" presStyleCnt="4"/>
      <dgm:spPr/>
    </dgm:pt>
    <dgm:pt modelId="{3899F3AB-2CCB-42B9-9A80-97592B86A515}" type="pres">
      <dgm:prSet presAssocID="{5A7CDF6F-5FCA-4A81-BE59-B757C66F55AE}" presName="hierRoot2" presStyleCnt="0"/>
      <dgm:spPr/>
    </dgm:pt>
    <dgm:pt modelId="{3D858E3D-FA7D-4BB9-A273-3DA7476413DA}" type="pres">
      <dgm:prSet presAssocID="{5A7CDF6F-5FCA-4A81-BE59-B757C66F55AE}" presName="composite2" presStyleCnt="0"/>
      <dgm:spPr/>
    </dgm:pt>
    <dgm:pt modelId="{B2C146EC-9B0E-4B7C-B128-3347839BA5F0}" type="pres">
      <dgm:prSet presAssocID="{5A7CDF6F-5FCA-4A81-BE59-B757C66F55AE}" presName="background2" presStyleLbl="node2" presStyleIdx="0" presStyleCnt="4"/>
      <dgm:spPr/>
    </dgm:pt>
    <dgm:pt modelId="{1B5A7EF2-BFC1-4777-B68A-B1520670B581}" type="pres">
      <dgm:prSet presAssocID="{5A7CDF6F-5FCA-4A81-BE59-B757C66F55AE}" presName="text2" presStyleLbl="fgAcc2" presStyleIdx="0" presStyleCnt="4">
        <dgm:presLayoutVars>
          <dgm:chPref val="3"/>
        </dgm:presLayoutVars>
      </dgm:prSet>
      <dgm:spPr/>
    </dgm:pt>
    <dgm:pt modelId="{88A6E36D-902A-45BD-B627-A2C61F8D17F0}" type="pres">
      <dgm:prSet presAssocID="{5A7CDF6F-5FCA-4A81-BE59-B757C66F55AE}" presName="hierChild3" presStyleCnt="0"/>
      <dgm:spPr/>
    </dgm:pt>
    <dgm:pt modelId="{4F442ACE-B88A-44F2-8586-6C3C9BC89978}" type="pres">
      <dgm:prSet presAssocID="{3C3CAD3D-9E41-4E22-8169-48603796DFD3}" presName="hierRoot1" presStyleCnt="0"/>
      <dgm:spPr/>
    </dgm:pt>
    <dgm:pt modelId="{05797E13-4280-49AA-816E-A8866030FABB}" type="pres">
      <dgm:prSet presAssocID="{3C3CAD3D-9E41-4E22-8169-48603796DFD3}" presName="composite" presStyleCnt="0"/>
      <dgm:spPr/>
    </dgm:pt>
    <dgm:pt modelId="{FD6F7ED6-7519-4A9E-9340-F827B89F64C2}" type="pres">
      <dgm:prSet presAssocID="{3C3CAD3D-9E41-4E22-8169-48603796DFD3}" presName="background" presStyleLbl="node0" presStyleIdx="1" presStyleCnt="2"/>
      <dgm:spPr/>
    </dgm:pt>
    <dgm:pt modelId="{01FBD507-561E-431B-8BC9-7398F59762E1}" type="pres">
      <dgm:prSet presAssocID="{3C3CAD3D-9E41-4E22-8169-48603796DFD3}" presName="text" presStyleLbl="fgAcc0" presStyleIdx="1" presStyleCnt="2">
        <dgm:presLayoutVars>
          <dgm:chPref val="3"/>
        </dgm:presLayoutVars>
      </dgm:prSet>
      <dgm:spPr/>
    </dgm:pt>
    <dgm:pt modelId="{AC819B04-728B-4F78-83BE-424ACF53084A}" type="pres">
      <dgm:prSet presAssocID="{3C3CAD3D-9E41-4E22-8169-48603796DFD3}" presName="hierChild2" presStyleCnt="0"/>
      <dgm:spPr/>
    </dgm:pt>
    <dgm:pt modelId="{6391C5C0-EE7E-49AA-A60A-DFD7D0B20934}" type="pres">
      <dgm:prSet presAssocID="{248C286C-1FDB-423F-90C2-4F65AC3F5287}" presName="Name10" presStyleLbl="parChTrans1D2" presStyleIdx="1" presStyleCnt="4"/>
      <dgm:spPr/>
    </dgm:pt>
    <dgm:pt modelId="{1E207708-4AF7-4DAC-BB7D-0DEAA8A95CAD}" type="pres">
      <dgm:prSet presAssocID="{446FBD8E-6245-435E-A7C1-F1408AD35F24}" presName="hierRoot2" presStyleCnt="0"/>
      <dgm:spPr/>
    </dgm:pt>
    <dgm:pt modelId="{0F7E1A00-68DF-4055-9EA7-8707DE1303F9}" type="pres">
      <dgm:prSet presAssocID="{446FBD8E-6245-435E-A7C1-F1408AD35F24}" presName="composite2" presStyleCnt="0"/>
      <dgm:spPr/>
    </dgm:pt>
    <dgm:pt modelId="{78E98F97-36AC-4119-B0FE-F490901E718B}" type="pres">
      <dgm:prSet presAssocID="{446FBD8E-6245-435E-A7C1-F1408AD35F24}" presName="background2" presStyleLbl="node2" presStyleIdx="1" presStyleCnt="4"/>
      <dgm:spPr/>
    </dgm:pt>
    <dgm:pt modelId="{1393B5FC-BDF0-4BBF-8D60-C46D7224B78C}" type="pres">
      <dgm:prSet presAssocID="{446FBD8E-6245-435E-A7C1-F1408AD35F24}" presName="text2" presStyleLbl="fgAcc2" presStyleIdx="1" presStyleCnt="4">
        <dgm:presLayoutVars>
          <dgm:chPref val="3"/>
        </dgm:presLayoutVars>
      </dgm:prSet>
      <dgm:spPr/>
    </dgm:pt>
    <dgm:pt modelId="{73E0B4A9-3E95-4415-BF4D-3A68FAADEECF}" type="pres">
      <dgm:prSet presAssocID="{446FBD8E-6245-435E-A7C1-F1408AD35F24}" presName="hierChild3" presStyleCnt="0"/>
      <dgm:spPr/>
    </dgm:pt>
    <dgm:pt modelId="{CE567702-C70E-4321-A470-84840B528ACC}" type="pres">
      <dgm:prSet presAssocID="{1D3F4F84-5285-49C1-B5A5-4EC4DEAF8F07}" presName="Name10" presStyleLbl="parChTrans1D2" presStyleIdx="2" presStyleCnt="4"/>
      <dgm:spPr/>
    </dgm:pt>
    <dgm:pt modelId="{C89FDDFD-EB6A-4CC8-87AA-04004CB11652}" type="pres">
      <dgm:prSet presAssocID="{535206AC-1A3C-4ACE-82DB-82212E5B50D0}" presName="hierRoot2" presStyleCnt="0"/>
      <dgm:spPr/>
    </dgm:pt>
    <dgm:pt modelId="{4F3397CB-8358-474A-878A-A2401A0FCB3D}" type="pres">
      <dgm:prSet presAssocID="{535206AC-1A3C-4ACE-82DB-82212E5B50D0}" presName="composite2" presStyleCnt="0"/>
      <dgm:spPr/>
    </dgm:pt>
    <dgm:pt modelId="{37CE4F68-4D64-4C1A-983D-5F710F94DD85}" type="pres">
      <dgm:prSet presAssocID="{535206AC-1A3C-4ACE-82DB-82212E5B50D0}" presName="background2" presStyleLbl="node2" presStyleIdx="2" presStyleCnt="4"/>
      <dgm:spPr/>
    </dgm:pt>
    <dgm:pt modelId="{8408F36B-CC41-4A27-A51E-BBA8F6C4484D}" type="pres">
      <dgm:prSet presAssocID="{535206AC-1A3C-4ACE-82DB-82212E5B50D0}" presName="text2" presStyleLbl="fgAcc2" presStyleIdx="2" presStyleCnt="4">
        <dgm:presLayoutVars>
          <dgm:chPref val="3"/>
        </dgm:presLayoutVars>
      </dgm:prSet>
      <dgm:spPr/>
    </dgm:pt>
    <dgm:pt modelId="{7C1C573E-F646-4434-A1E8-F12970D48CBE}" type="pres">
      <dgm:prSet presAssocID="{535206AC-1A3C-4ACE-82DB-82212E5B50D0}" presName="hierChild3" presStyleCnt="0"/>
      <dgm:spPr/>
    </dgm:pt>
    <dgm:pt modelId="{6C485EF8-E234-4BBA-A499-EF37D7E0AF1D}" type="pres">
      <dgm:prSet presAssocID="{18B78A39-3D58-4136-960F-566BB41D489A}" presName="Name10" presStyleLbl="parChTrans1D2" presStyleIdx="3" presStyleCnt="4"/>
      <dgm:spPr/>
    </dgm:pt>
    <dgm:pt modelId="{B5F93516-F26B-47F2-BD21-831E274D361D}" type="pres">
      <dgm:prSet presAssocID="{265EB7D1-071B-44B8-8943-66509F8C4ECB}" presName="hierRoot2" presStyleCnt="0"/>
      <dgm:spPr/>
    </dgm:pt>
    <dgm:pt modelId="{C90FC0F5-00D0-4DF6-8A1F-0FCAF00A3611}" type="pres">
      <dgm:prSet presAssocID="{265EB7D1-071B-44B8-8943-66509F8C4ECB}" presName="composite2" presStyleCnt="0"/>
      <dgm:spPr/>
    </dgm:pt>
    <dgm:pt modelId="{7447EB01-8230-4E7E-BEDB-D2E46AC7BF1C}" type="pres">
      <dgm:prSet presAssocID="{265EB7D1-071B-44B8-8943-66509F8C4ECB}" presName="background2" presStyleLbl="node2" presStyleIdx="3" presStyleCnt="4"/>
      <dgm:spPr/>
    </dgm:pt>
    <dgm:pt modelId="{5D573630-0BC9-4CB7-B45C-8D45395DD7DE}" type="pres">
      <dgm:prSet presAssocID="{265EB7D1-071B-44B8-8943-66509F8C4ECB}" presName="text2" presStyleLbl="fgAcc2" presStyleIdx="3" presStyleCnt="4">
        <dgm:presLayoutVars>
          <dgm:chPref val="3"/>
        </dgm:presLayoutVars>
      </dgm:prSet>
      <dgm:spPr/>
    </dgm:pt>
    <dgm:pt modelId="{DF1B92CB-75CA-47C9-B659-FF5450146D3A}" type="pres">
      <dgm:prSet presAssocID="{265EB7D1-071B-44B8-8943-66509F8C4ECB}" presName="hierChild3" presStyleCnt="0"/>
      <dgm:spPr/>
    </dgm:pt>
  </dgm:ptLst>
  <dgm:cxnLst>
    <dgm:cxn modelId="{38FE8500-8732-4F9C-96D1-D2DB37BB0CCF}" type="presOf" srcId="{95F074CB-0248-4D04-8850-8EA78A4B7178}" destId="{644A0CEC-BE61-4850-AF03-7FCAAF9E36FE}" srcOrd="0" destOrd="0" presId="urn:microsoft.com/office/officeart/2005/8/layout/hierarchy1"/>
    <dgm:cxn modelId="{013D8A01-920D-4D8C-B0A4-C7B76C4802F3}" type="presOf" srcId="{265EB7D1-071B-44B8-8943-66509F8C4ECB}" destId="{5D573630-0BC9-4CB7-B45C-8D45395DD7DE}" srcOrd="0" destOrd="0" presId="urn:microsoft.com/office/officeart/2005/8/layout/hierarchy1"/>
    <dgm:cxn modelId="{63970714-AF2A-4BB6-8419-34C4C048FA99}" type="presOf" srcId="{159AC168-A551-465C-9D14-A1B46223F840}" destId="{039C8BBF-8A55-4709-9B5A-3D3138771E67}" srcOrd="0" destOrd="0" presId="urn:microsoft.com/office/officeart/2005/8/layout/hierarchy1"/>
    <dgm:cxn modelId="{7DEF6434-B3C7-488C-AA80-18FECA2D7C8D}" srcId="{3C3CAD3D-9E41-4E22-8169-48603796DFD3}" destId="{535206AC-1A3C-4ACE-82DB-82212E5B50D0}" srcOrd="1" destOrd="0" parTransId="{1D3F4F84-5285-49C1-B5A5-4EC4DEAF8F07}" sibTransId="{4A6962D4-9A17-4C33-A312-C20B142A2D9F}"/>
    <dgm:cxn modelId="{577A2135-E394-4B5B-A802-BC74E44E278C}" type="presOf" srcId="{535206AC-1A3C-4ACE-82DB-82212E5B50D0}" destId="{8408F36B-CC41-4A27-A51E-BBA8F6C4484D}" srcOrd="0" destOrd="0" presId="urn:microsoft.com/office/officeart/2005/8/layout/hierarchy1"/>
    <dgm:cxn modelId="{F5C0E83D-9237-4685-A687-ADD0929C44EF}" type="presOf" srcId="{446FBD8E-6245-435E-A7C1-F1408AD35F24}" destId="{1393B5FC-BDF0-4BBF-8D60-C46D7224B78C}" srcOrd="0" destOrd="0" presId="urn:microsoft.com/office/officeart/2005/8/layout/hierarchy1"/>
    <dgm:cxn modelId="{6BFC6A5C-5195-4D5A-BF11-519E2605A4A7}" type="presOf" srcId="{1D3F4F84-5285-49C1-B5A5-4EC4DEAF8F07}" destId="{CE567702-C70E-4321-A470-84840B528ACC}" srcOrd="0" destOrd="0" presId="urn:microsoft.com/office/officeart/2005/8/layout/hierarchy1"/>
    <dgm:cxn modelId="{E6061D89-FF94-4A4A-8AD3-A25D1B105FC3}" type="presOf" srcId="{18B78A39-3D58-4136-960F-566BB41D489A}" destId="{6C485EF8-E234-4BBA-A499-EF37D7E0AF1D}" srcOrd="0" destOrd="0" presId="urn:microsoft.com/office/officeart/2005/8/layout/hierarchy1"/>
    <dgm:cxn modelId="{19CA2989-54DB-424E-BD22-BAF251620359}" type="presOf" srcId="{7CFA8352-5A48-4551-BD0D-C36082979932}" destId="{565B8DF0-9207-4BF4-B221-DBCF952C3872}" srcOrd="0" destOrd="0" presId="urn:microsoft.com/office/officeart/2005/8/layout/hierarchy1"/>
    <dgm:cxn modelId="{269589A0-0124-4E79-9A3B-C6CED521016B}" type="presOf" srcId="{5A7CDF6F-5FCA-4A81-BE59-B757C66F55AE}" destId="{1B5A7EF2-BFC1-4777-B68A-B1520670B581}" srcOrd="0" destOrd="0" presId="urn:microsoft.com/office/officeart/2005/8/layout/hierarchy1"/>
    <dgm:cxn modelId="{4F9CD0A5-172F-4CC8-A8E8-DD6EE398DF34}" srcId="{159AC168-A551-465C-9D14-A1B46223F840}" destId="{3C3CAD3D-9E41-4E22-8169-48603796DFD3}" srcOrd="1" destOrd="0" parTransId="{733583BE-53CB-4F7D-B3A7-9AD0C876A745}" sibTransId="{B3959F08-A86A-4708-B5FF-1DCC927179F8}"/>
    <dgm:cxn modelId="{A17661A8-EE7C-4930-98CF-F2026EC6DB5A}" srcId="{95F074CB-0248-4D04-8850-8EA78A4B7178}" destId="{5A7CDF6F-5FCA-4A81-BE59-B757C66F55AE}" srcOrd="0" destOrd="0" parTransId="{7CFA8352-5A48-4551-BD0D-C36082979932}" sibTransId="{5F183254-1C9D-489B-8D71-7E84A98485EC}"/>
    <dgm:cxn modelId="{224CB8B5-1A82-4121-849E-B38A863B1725}" srcId="{3C3CAD3D-9E41-4E22-8169-48603796DFD3}" destId="{446FBD8E-6245-435E-A7C1-F1408AD35F24}" srcOrd="0" destOrd="0" parTransId="{248C286C-1FDB-423F-90C2-4F65AC3F5287}" sibTransId="{B223A9E8-0E16-4532-91DA-59848267314E}"/>
    <dgm:cxn modelId="{E02E02B9-88AC-4056-AA53-3DBF4002C7DF}" type="presOf" srcId="{248C286C-1FDB-423F-90C2-4F65AC3F5287}" destId="{6391C5C0-EE7E-49AA-A60A-DFD7D0B20934}" srcOrd="0" destOrd="0" presId="urn:microsoft.com/office/officeart/2005/8/layout/hierarchy1"/>
    <dgm:cxn modelId="{5C0A4CBE-BBDE-4DAB-961E-0DDC4B5A3052}" type="presOf" srcId="{3C3CAD3D-9E41-4E22-8169-48603796DFD3}" destId="{01FBD507-561E-431B-8BC9-7398F59762E1}" srcOrd="0" destOrd="0" presId="urn:microsoft.com/office/officeart/2005/8/layout/hierarchy1"/>
    <dgm:cxn modelId="{EB5202C9-B96D-4D69-8CF5-673F5DC70FA6}" srcId="{3C3CAD3D-9E41-4E22-8169-48603796DFD3}" destId="{265EB7D1-071B-44B8-8943-66509F8C4ECB}" srcOrd="2" destOrd="0" parTransId="{18B78A39-3D58-4136-960F-566BB41D489A}" sibTransId="{D4F2FE24-0BA0-4752-AF7E-C5D987AFEB8E}"/>
    <dgm:cxn modelId="{081793EB-A573-4E90-9696-0D876A41FED0}" srcId="{159AC168-A551-465C-9D14-A1B46223F840}" destId="{95F074CB-0248-4D04-8850-8EA78A4B7178}" srcOrd="0" destOrd="0" parTransId="{35E0C7EB-A8E7-4FFA-A60D-C4F8C845901F}" sibTransId="{AF98A204-AC28-4739-8611-DD479E192840}"/>
    <dgm:cxn modelId="{66D0FA2B-C683-4B59-88A1-BA9FB9B11E0B}" type="presParOf" srcId="{039C8BBF-8A55-4709-9B5A-3D3138771E67}" destId="{DF295DB5-7D84-4135-81CF-2B6316685220}" srcOrd="0" destOrd="0" presId="urn:microsoft.com/office/officeart/2005/8/layout/hierarchy1"/>
    <dgm:cxn modelId="{58E2DFA1-18B5-462A-A382-BB48DC424000}" type="presParOf" srcId="{DF295DB5-7D84-4135-81CF-2B6316685220}" destId="{EDC441B5-CC62-4C9A-B346-489D7B9A5801}" srcOrd="0" destOrd="0" presId="urn:microsoft.com/office/officeart/2005/8/layout/hierarchy1"/>
    <dgm:cxn modelId="{C2B98DD3-E936-49A1-BA80-068F826A58EE}" type="presParOf" srcId="{EDC441B5-CC62-4C9A-B346-489D7B9A5801}" destId="{9ECA10F0-209A-4EDA-A283-E325D0FCEB4A}" srcOrd="0" destOrd="0" presId="urn:microsoft.com/office/officeart/2005/8/layout/hierarchy1"/>
    <dgm:cxn modelId="{49C4FACD-3EF3-4C99-B104-AD6407417B4D}" type="presParOf" srcId="{EDC441B5-CC62-4C9A-B346-489D7B9A5801}" destId="{644A0CEC-BE61-4850-AF03-7FCAAF9E36FE}" srcOrd="1" destOrd="0" presId="urn:microsoft.com/office/officeart/2005/8/layout/hierarchy1"/>
    <dgm:cxn modelId="{13E271BD-CAAD-4881-A3BB-105D525931FC}" type="presParOf" srcId="{DF295DB5-7D84-4135-81CF-2B6316685220}" destId="{76F87E75-DB1D-4820-A497-7DCE4503F09B}" srcOrd="1" destOrd="0" presId="urn:microsoft.com/office/officeart/2005/8/layout/hierarchy1"/>
    <dgm:cxn modelId="{341AA19E-4B7A-4CFF-ABAE-AE5F363633C7}" type="presParOf" srcId="{76F87E75-DB1D-4820-A497-7DCE4503F09B}" destId="{565B8DF0-9207-4BF4-B221-DBCF952C3872}" srcOrd="0" destOrd="0" presId="urn:microsoft.com/office/officeart/2005/8/layout/hierarchy1"/>
    <dgm:cxn modelId="{D473066D-DC44-4A33-A746-096B6EE18A6A}" type="presParOf" srcId="{76F87E75-DB1D-4820-A497-7DCE4503F09B}" destId="{3899F3AB-2CCB-42B9-9A80-97592B86A515}" srcOrd="1" destOrd="0" presId="urn:microsoft.com/office/officeart/2005/8/layout/hierarchy1"/>
    <dgm:cxn modelId="{3657B3C4-4098-4829-9BC7-F1E82CBDEA03}" type="presParOf" srcId="{3899F3AB-2CCB-42B9-9A80-97592B86A515}" destId="{3D858E3D-FA7D-4BB9-A273-3DA7476413DA}" srcOrd="0" destOrd="0" presId="urn:microsoft.com/office/officeart/2005/8/layout/hierarchy1"/>
    <dgm:cxn modelId="{C41F42A7-73AE-4B0C-AD6F-521D0E6D24D8}" type="presParOf" srcId="{3D858E3D-FA7D-4BB9-A273-3DA7476413DA}" destId="{B2C146EC-9B0E-4B7C-B128-3347839BA5F0}" srcOrd="0" destOrd="0" presId="urn:microsoft.com/office/officeart/2005/8/layout/hierarchy1"/>
    <dgm:cxn modelId="{4FF53C74-B20E-4025-B4EB-CF4DF7D9597E}" type="presParOf" srcId="{3D858E3D-FA7D-4BB9-A273-3DA7476413DA}" destId="{1B5A7EF2-BFC1-4777-B68A-B1520670B581}" srcOrd="1" destOrd="0" presId="urn:microsoft.com/office/officeart/2005/8/layout/hierarchy1"/>
    <dgm:cxn modelId="{2A03075C-E960-44B1-A1F8-C7A62547EF3B}" type="presParOf" srcId="{3899F3AB-2CCB-42B9-9A80-97592B86A515}" destId="{88A6E36D-902A-45BD-B627-A2C61F8D17F0}" srcOrd="1" destOrd="0" presId="urn:microsoft.com/office/officeart/2005/8/layout/hierarchy1"/>
    <dgm:cxn modelId="{3FF30A2B-F634-4B1B-B0DD-B55E6B8F183B}" type="presParOf" srcId="{039C8BBF-8A55-4709-9B5A-3D3138771E67}" destId="{4F442ACE-B88A-44F2-8586-6C3C9BC89978}" srcOrd="1" destOrd="0" presId="urn:microsoft.com/office/officeart/2005/8/layout/hierarchy1"/>
    <dgm:cxn modelId="{62605798-3E8B-4074-A2ED-074A4E507C47}" type="presParOf" srcId="{4F442ACE-B88A-44F2-8586-6C3C9BC89978}" destId="{05797E13-4280-49AA-816E-A8866030FABB}" srcOrd="0" destOrd="0" presId="urn:microsoft.com/office/officeart/2005/8/layout/hierarchy1"/>
    <dgm:cxn modelId="{C5D5DEAC-10DF-43AC-BEB1-6D984F76DA57}" type="presParOf" srcId="{05797E13-4280-49AA-816E-A8866030FABB}" destId="{FD6F7ED6-7519-4A9E-9340-F827B89F64C2}" srcOrd="0" destOrd="0" presId="urn:microsoft.com/office/officeart/2005/8/layout/hierarchy1"/>
    <dgm:cxn modelId="{BBC43CB9-A30C-4428-A88A-181867608653}" type="presParOf" srcId="{05797E13-4280-49AA-816E-A8866030FABB}" destId="{01FBD507-561E-431B-8BC9-7398F59762E1}" srcOrd="1" destOrd="0" presId="urn:microsoft.com/office/officeart/2005/8/layout/hierarchy1"/>
    <dgm:cxn modelId="{A75A3FFE-44F8-4013-B127-F85E7659123B}" type="presParOf" srcId="{4F442ACE-B88A-44F2-8586-6C3C9BC89978}" destId="{AC819B04-728B-4F78-83BE-424ACF53084A}" srcOrd="1" destOrd="0" presId="urn:microsoft.com/office/officeart/2005/8/layout/hierarchy1"/>
    <dgm:cxn modelId="{EA74A13D-7D9D-4ED1-A410-64A705D252FD}" type="presParOf" srcId="{AC819B04-728B-4F78-83BE-424ACF53084A}" destId="{6391C5C0-EE7E-49AA-A60A-DFD7D0B20934}" srcOrd="0" destOrd="0" presId="urn:microsoft.com/office/officeart/2005/8/layout/hierarchy1"/>
    <dgm:cxn modelId="{E7FCE7E0-9764-4F41-AAB8-4979E0514CBD}" type="presParOf" srcId="{AC819B04-728B-4F78-83BE-424ACF53084A}" destId="{1E207708-4AF7-4DAC-BB7D-0DEAA8A95CAD}" srcOrd="1" destOrd="0" presId="urn:microsoft.com/office/officeart/2005/8/layout/hierarchy1"/>
    <dgm:cxn modelId="{A3A243F0-B619-47C8-85FE-B18B0ECE77CB}" type="presParOf" srcId="{1E207708-4AF7-4DAC-BB7D-0DEAA8A95CAD}" destId="{0F7E1A00-68DF-4055-9EA7-8707DE1303F9}" srcOrd="0" destOrd="0" presId="urn:microsoft.com/office/officeart/2005/8/layout/hierarchy1"/>
    <dgm:cxn modelId="{FF366D58-EE21-40E4-BC83-DDE791EB311E}" type="presParOf" srcId="{0F7E1A00-68DF-4055-9EA7-8707DE1303F9}" destId="{78E98F97-36AC-4119-B0FE-F490901E718B}" srcOrd="0" destOrd="0" presId="urn:microsoft.com/office/officeart/2005/8/layout/hierarchy1"/>
    <dgm:cxn modelId="{C7A9B794-868E-4E33-B688-10D6D078F0EC}" type="presParOf" srcId="{0F7E1A00-68DF-4055-9EA7-8707DE1303F9}" destId="{1393B5FC-BDF0-4BBF-8D60-C46D7224B78C}" srcOrd="1" destOrd="0" presId="urn:microsoft.com/office/officeart/2005/8/layout/hierarchy1"/>
    <dgm:cxn modelId="{3F27921D-7932-4FC0-A724-8B7CBDB78941}" type="presParOf" srcId="{1E207708-4AF7-4DAC-BB7D-0DEAA8A95CAD}" destId="{73E0B4A9-3E95-4415-BF4D-3A68FAADEECF}" srcOrd="1" destOrd="0" presId="urn:microsoft.com/office/officeart/2005/8/layout/hierarchy1"/>
    <dgm:cxn modelId="{3784E3C0-9F0D-4209-92BC-396F78EF7EF2}" type="presParOf" srcId="{AC819B04-728B-4F78-83BE-424ACF53084A}" destId="{CE567702-C70E-4321-A470-84840B528ACC}" srcOrd="2" destOrd="0" presId="urn:microsoft.com/office/officeart/2005/8/layout/hierarchy1"/>
    <dgm:cxn modelId="{2659D855-916A-4BCE-9F91-34CBFC63BC4C}" type="presParOf" srcId="{AC819B04-728B-4F78-83BE-424ACF53084A}" destId="{C89FDDFD-EB6A-4CC8-87AA-04004CB11652}" srcOrd="3" destOrd="0" presId="urn:microsoft.com/office/officeart/2005/8/layout/hierarchy1"/>
    <dgm:cxn modelId="{F5706118-133F-42BE-9189-A83E368A7D84}" type="presParOf" srcId="{C89FDDFD-EB6A-4CC8-87AA-04004CB11652}" destId="{4F3397CB-8358-474A-878A-A2401A0FCB3D}" srcOrd="0" destOrd="0" presId="urn:microsoft.com/office/officeart/2005/8/layout/hierarchy1"/>
    <dgm:cxn modelId="{B831669F-D394-41A3-847E-24255E06C978}" type="presParOf" srcId="{4F3397CB-8358-474A-878A-A2401A0FCB3D}" destId="{37CE4F68-4D64-4C1A-983D-5F710F94DD85}" srcOrd="0" destOrd="0" presId="urn:microsoft.com/office/officeart/2005/8/layout/hierarchy1"/>
    <dgm:cxn modelId="{91AEC73A-C39C-458E-92C8-1EB63AD9266A}" type="presParOf" srcId="{4F3397CB-8358-474A-878A-A2401A0FCB3D}" destId="{8408F36B-CC41-4A27-A51E-BBA8F6C4484D}" srcOrd="1" destOrd="0" presId="urn:microsoft.com/office/officeart/2005/8/layout/hierarchy1"/>
    <dgm:cxn modelId="{EE6083F5-280F-4655-B988-052109243D81}" type="presParOf" srcId="{C89FDDFD-EB6A-4CC8-87AA-04004CB11652}" destId="{7C1C573E-F646-4434-A1E8-F12970D48CBE}" srcOrd="1" destOrd="0" presId="urn:microsoft.com/office/officeart/2005/8/layout/hierarchy1"/>
    <dgm:cxn modelId="{56B79D9F-DA8E-4762-996C-362811720D99}" type="presParOf" srcId="{AC819B04-728B-4F78-83BE-424ACF53084A}" destId="{6C485EF8-E234-4BBA-A499-EF37D7E0AF1D}" srcOrd="4" destOrd="0" presId="urn:microsoft.com/office/officeart/2005/8/layout/hierarchy1"/>
    <dgm:cxn modelId="{5C7FA915-3C3B-4A2D-B901-C2DFB23D621E}" type="presParOf" srcId="{AC819B04-728B-4F78-83BE-424ACF53084A}" destId="{B5F93516-F26B-47F2-BD21-831E274D361D}" srcOrd="5" destOrd="0" presId="urn:microsoft.com/office/officeart/2005/8/layout/hierarchy1"/>
    <dgm:cxn modelId="{8296F3CA-2933-4C79-9F1C-96BC9ABA528B}" type="presParOf" srcId="{B5F93516-F26B-47F2-BD21-831E274D361D}" destId="{C90FC0F5-00D0-4DF6-8A1F-0FCAF00A3611}" srcOrd="0" destOrd="0" presId="urn:microsoft.com/office/officeart/2005/8/layout/hierarchy1"/>
    <dgm:cxn modelId="{54465816-A5AD-402C-BBD6-2B8190CB63CC}" type="presParOf" srcId="{C90FC0F5-00D0-4DF6-8A1F-0FCAF00A3611}" destId="{7447EB01-8230-4E7E-BEDB-D2E46AC7BF1C}" srcOrd="0" destOrd="0" presId="urn:microsoft.com/office/officeart/2005/8/layout/hierarchy1"/>
    <dgm:cxn modelId="{DD7793A4-C072-439A-B1F1-13C5297E72F8}" type="presParOf" srcId="{C90FC0F5-00D0-4DF6-8A1F-0FCAF00A3611}" destId="{5D573630-0BC9-4CB7-B45C-8D45395DD7DE}" srcOrd="1" destOrd="0" presId="urn:microsoft.com/office/officeart/2005/8/layout/hierarchy1"/>
    <dgm:cxn modelId="{5D5D5FD1-8F57-45DA-A0D1-F2094C2624D7}" type="presParOf" srcId="{B5F93516-F26B-47F2-BD21-831E274D361D}" destId="{DF1B92CB-75CA-47C9-B659-FF5450146D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9AC168-A551-465C-9D14-A1B46223F84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074CB-0248-4D04-8850-8EA78A4B7178}">
      <dgm:prSet/>
      <dgm:spPr/>
      <dgm:t>
        <a:bodyPr/>
        <a:lstStyle/>
        <a:p>
          <a:r>
            <a:rPr lang="cs-CZ" b="0" i="0" dirty="0"/>
            <a:t>1. VRSTVA</a:t>
          </a:r>
          <a:endParaRPr lang="en-US" dirty="0"/>
        </a:p>
      </dgm:t>
    </dgm:pt>
    <dgm:pt modelId="{35E0C7EB-A8E7-4FFA-A60D-C4F8C845901F}" type="parTrans" cxnId="{081793EB-A573-4E90-9696-0D876A41FED0}">
      <dgm:prSet/>
      <dgm:spPr/>
      <dgm:t>
        <a:bodyPr/>
        <a:lstStyle/>
        <a:p>
          <a:endParaRPr lang="en-US"/>
        </a:p>
      </dgm:t>
    </dgm:pt>
    <dgm:pt modelId="{AF98A204-AC28-4739-8611-DD479E192840}" type="sibTrans" cxnId="{081793EB-A573-4E90-9696-0D876A41FED0}">
      <dgm:prSet/>
      <dgm:spPr/>
      <dgm:t>
        <a:bodyPr/>
        <a:lstStyle/>
        <a:p>
          <a:endParaRPr lang="en-US"/>
        </a:p>
      </dgm:t>
    </dgm:pt>
    <dgm:pt modelId="{5A7CDF6F-5FCA-4A81-BE59-B757C66F55AE}">
      <dgm:prSet/>
      <dgm:spPr/>
      <dgm:t>
        <a:bodyPr/>
        <a:lstStyle/>
        <a:p>
          <a:r>
            <a:rPr lang="cs-CZ" b="0" i="0" dirty="0"/>
            <a:t>JEDNODUCHÝ POKRAČOVACÍ</a:t>
          </a:r>
          <a:endParaRPr lang="en-US" dirty="0"/>
        </a:p>
      </dgm:t>
    </dgm:pt>
    <dgm:pt modelId="{7CFA8352-5A48-4551-BD0D-C36082979932}" type="parTrans" cxnId="{A17661A8-EE7C-4930-98CF-F2026EC6DB5A}">
      <dgm:prSet/>
      <dgm:spPr/>
      <dgm:t>
        <a:bodyPr/>
        <a:lstStyle/>
        <a:p>
          <a:endParaRPr lang="en-US"/>
        </a:p>
      </dgm:t>
    </dgm:pt>
    <dgm:pt modelId="{5F183254-1C9D-489B-8D71-7E84A98485EC}" type="sibTrans" cxnId="{A17661A8-EE7C-4930-98CF-F2026EC6DB5A}">
      <dgm:prSet/>
      <dgm:spPr/>
      <dgm:t>
        <a:bodyPr/>
        <a:lstStyle/>
        <a:p>
          <a:endParaRPr lang="en-US"/>
        </a:p>
      </dgm:t>
    </dgm:pt>
    <dgm:pt modelId="{039C8BBF-8A55-4709-9B5A-3D3138771E67}" type="pres">
      <dgm:prSet presAssocID="{159AC168-A551-465C-9D14-A1B46223F8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295DB5-7D84-4135-81CF-2B6316685220}" type="pres">
      <dgm:prSet presAssocID="{95F074CB-0248-4D04-8850-8EA78A4B7178}" presName="hierRoot1" presStyleCnt="0"/>
      <dgm:spPr/>
    </dgm:pt>
    <dgm:pt modelId="{EDC441B5-CC62-4C9A-B346-489D7B9A5801}" type="pres">
      <dgm:prSet presAssocID="{95F074CB-0248-4D04-8850-8EA78A4B7178}" presName="composite" presStyleCnt="0"/>
      <dgm:spPr/>
    </dgm:pt>
    <dgm:pt modelId="{9ECA10F0-209A-4EDA-A283-E325D0FCEB4A}" type="pres">
      <dgm:prSet presAssocID="{95F074CB-0248-4D04-8850-8EA78A4B7178}" presName="background" presStyleLbl="node0" presStyleIdx="0" presStyleCnt="1"/>
      <dgm:spPr/>
    </dgm:pt>
    <dgm:pt modelId="{644A0CEC-BE61-4850-AF03-7FCAAF9E36FE}" type="pres">
      <dgm:prSet presAssocID="{95F074CB-0248-4D04-8850-8EA78A4B7178}" presName="text" presStyleLbl="fgAcc0" presStyleIdx="0" presStyleCnt="1">
        <dgm:presLayoutVars>
          <dgm:chPref val="3"/>
        </dgm:presLayoutVars>
      </dgm:prSet>
      <dgm:spPr/>
    </dgm:pt>
    <dgm:pt modelId="{76F87E75-DB1D-4820-A497-7DCE4503F09B}" type="pres">
      <dgm:prSet presAssocID="{95F074CB-0248-4D04-8850-8EA78A4B7178}" presName="hierChild2" presStyleCnt="0"/>
      <dgm:spPr/>
    </dgm:pt>
    <dgm:pt modelId="{565B8DF0-9207-4BF4-B221-DBCF952C3872}" type="pres">
      <dgm:prSet presAssocID="{7CFA8352-5A48-4551-BD0D-C36082979932}" presName="Name10" presStyleLbl="parChTrans1D2" presStyleIdx="0" presStyleCnt="1"/>
      <dgm:spPr/>
    </dgm:pt>
    <dgm:pt modelId="{3899F3AB-2CCB-42B9-9A80-97592B86A515}" type="pres">
      <dgm:prSet presAssocID="{5A7CDF6F-5FCA-4A81-BE59-B757C66F55AE}" presName="hierRoot2" presStyleCnt="0"/>
      <dgm:spPr/>
    </dgm:pt>
    <dgm:pt modelId="{3D858E3D-FA7D-4BB9-A273-3DA7476413DA}" type="pres">
      <dgm:prSet presAssocID="{5A7CDF6F-5FCA-4A81-BE59-B757C66F55AE}" presName="composite2" presStyleCnt="0"/>
      <dgm:spPr/>
    </dgm:pt>
    <dgm:pt modelId="{B2C146EC-9B0E-4B7C-B128-3347839BA5F0}" type="pres">
      <dgm:prSet presAssocID="{5A7CDF6F-5FCA-4A81-BE59-B757C66F55AE}" presName="background2" presStyleLbl="node2" presStyleIdx="0" presStyleCnt="1"/>
      <dgm:spPr/>
    </dgm:pt>
    <dgm:pt modelId="{1B5A7EF2-BFC1-4777-B68A-B1520670B581}" type="pres">
      <dgm:prSet presAssocID="{5A7CDF6F-5FCA-4A81-BE59-B757C66F55AE}" presName="text2" presStyleLbl="fgAcc2" presStyleIdx="0" presStyleCnt="1">
        <dgm:presLayoutVars>
          <dgm:chPref val="3"/>
        </dgm:presLayoutVars>
      </dgm:prSet>
      <dgm:spPr/>
    </dgm:pt>
    <dgm:pt modelId="{88A6E36D-902A-45BD-B627-A2C61F8D17F0}" type="pres">
      <dgm:prSet presAssocID="{5A7CDF6F-5FCA-4A81-BE59-B757C66F55AE}" presName="hierChild3" presStyleCnt="0"/>
      <dgm:spPr/>
    </dgm:pt>
  </dgm:ptLst>
  <dgm:cxnLst>
    <dgm:cxn modelId="{38FE8500-8732-4F9C-96D1-D2DB37BB0CCF}" type="presOf" srcId="{95F074CB-0248-4D04-8850-8EA78A4B7178}" destId="{644A0CEC-BE61-4850-AF03-7FCAAF9E36FE}" srcOrd="0" destOrd="0" presId="urn:microsoft.com/office/officeart/2005/8/layout/hierarchy1"/>
    <dgm:cxn modelId="{63970714-AF2A-4BB6-8419-34C4C048FA99}" type="presOf" srcId="{159AC168-A551-465C-9D14-A1B46223F840}" destId="{039C8BBF-8A55-4709-9B5A-3D3138771E67}" srcOrd="0" destOrd="0" presId="urn:microsoft.com/office/officeart/2005/8/layout/hierarchy1"/>
    <dgm:cxn modelId="{19CA2989-54DB-424E-BD22-BAF251620359}" type="presOf" srcId="{7CFA8352-5A48-4551-BD0D-C36082979932}" destId="{565B8DF0-9207-4BF4-B221-DBCF952C3872}" srcOrd="0" destOrd="0" presId="urn:microsoft.com/office/officeart/2005/8/layout/hierarchy1"/>
    <dgm:cxn modelId="{269589A0-0124-4E79-9A3B-C6CED521016B}" type="presOf" srcId="{5A7CDF6F-5FCA-4A81-BE59-B757C66F55AE}" destId="{1B5A7EF2-BFC1-4777-B68A-B1520670B581}" srcOrd="0" destOrd="0" presId="urn:microsoft.com/office/officeart/2005/8/layout/hierarchy1"/>
    <dgm:cxn modelId="{A17661A8-EE7C-4930-98CF-F2026EC6DB5A}" srcId="{95F074CB-0248-4D04-8850-8EA78A4B7178}" destId="{5A7CDF6F-5FCA-4A81-BE59-B757C66F55AE}" srcOrd="0" destOrd="0" parTransId="{7CFA8352-5A48-4551-BD0D-C36082979932}" sibTransId="{5F183254-1C9D-489B-8D71-7E84A98485EC}"/>
    <dgm:cxn modelId="{081793EB-A573-4E90-9696-0D876A41FED0}" srcId="{159AC168-A551-465C-9D14-A1B46223F840}" destId="{95F074CB-0248-4D04-8850-8EA78A4B7178}" srcOrd="0" destOrd="0" parTransId="{35E0C7EB-A8E7-4FFA-A60D-C4F8C845901F}" sibTransId="{AF98A204-AC28-4739-8611-DD479E192840}"/>
    <dgm:cxn modelId="{66D0FA2B-C683-4B59-88A1-BA9FB9B11E0B}" type="presParOf" srcId="{039C8BBF-8A55-4709-9B5A-3D3138771E67}" destId="{DF295DB5-7D84-4135-81CF-2B6316685220}" srcOrd="0" destOrd="0" presId="urn:microsoft.com/office/officeart/2005/8/layout/hierarchy1"/>
    <dgm:cxn modelId="{58E2DFA1-18B5-462A-A382-BB48DC424000}" type="presParOf" srcId="{DF295DB5-7D84-4135-81CF-2B6316685220}" destId="{EDC441B5-CC62-4C9A-B346-489D7B9A5801}" srcOrd="0" destOrd="0" presId="urn:microsoft.com/office/officeart/2005/8/layout/hierarchy1"/>
    <dgm:cxn modelId="{C2B98DD3-E936-49A1-BA80-068F826A58EE}" type="presParOf" srcId="{EDC441B5-CC62-4C9A-B346-489D7B9A5801}" destId="{9ECA10F0-209A-4EDA-A283-E325D0FCEB4A}" srcOrd="0" destOrd="0" presId="urn:microsoft.com/office/officeart/2005/8/layout/hierarchy1"/>
    <dgm:cxn modelId="{49C4FACD-3EF3-4C99-B104-AD6407417B4D}" type="presParOf" srcId="{EDC441B5-CC62-4C9A-B346-489D7B9A5801}" destId="{644A0CEC-BE61-4850-AF03-7FCAAF9E36FE}" srcOrd="1" destOrd="0" presId="urn:microsoft.com/office/officeart/2005/8/layout/hierarchy1"/>
    <dgm:cxn modelId="{13E271BD-CAAD-4881-A3BB-105D525931FC}" type="presParOf" srcId="{DF295DB5-7D84-4135-81CF-2B6316685220}" destId="{76F87E75-DB1D-4820-A497-7DCE4503F09B}" srcOrd="1" destOrd="0" presId="urn:microsoft.com/office/officeart/2005/8/layout/hierarchy1"/>
    <dgm:cxn modelId="{341AA19E-4B7A-4CFF-ABAE-AE5F363633C7}" type="presParOf" srcId="{76F87E75-DB1D-4820-A497-7DCE4503F09B}" destId="{565B8DF0-9207-4BF4-B221-DBCF952C3872}" srcOrd="0" destOrd="0" presId="urn:microsoft.com/office/officeart/2005/8/layout/hierarchy1"/>
    <dgm:cxn modelId="{D473066D-DC44-4A33-A746-096B6EE18A6A}" type="presParOf" srcId="{76F87E75-DB1D-4820-A497-7DCE4503F09B}" destId="{3899F3AB-2CCB-42B9-9A80-97592B86A515}" srcOrd="1" destOrd="0" presId="urn:microsoft.com/office/officeart/2005/8/layout/hierarchy1"/>
    <dgm:cxn modelId="{3657B3C4-4098-4829-9BC7-F1E82CBDEA03}" type="presParOf" srcId="{3899F3AB-2CCB-42B9-9A80-97592B86A515}" destId="{3D858E3D-FA7D-4BB9-A273-3DA7476413DA}" srcOrd="0" destOrd="0" presId="urn:microsoft.com/office/officeart/2005/8/layout/hierarchy1"/>
    <dgm:cxn modelId="{C41F42A7-73AE-4B0C-AD6F-521D0E6D24D8}" type="presParOf" srcId="{3D858E3D-FA7D-4BB9-A273-3DA7476413DA}" destId="{B2C146EC-9B0E-4B7C-B128-3347839BA5F0}" srcOrd="0" destOrd="0" presId="urn:microsoft.com/office/officeart/2005/8/layout/hierarchy1"/>
    <dgm:cxn modelId="{4FF53C74-B20E-4025-B4EB-CF4DF7D9597E}" type="presParOf" srcId="{3D858E3D-FA7D-4BB9-A273-3DA7476413DA}" destId="{1B5A7EF2-BFC1-4777-B68A-B1520670B581}" srcOrd="1" destOrd="0" presId="urn:microsoft.com/office/officeart/2005/8/layout/hierarchy1"/>
    <dgm:cxn modelId="{2A03075C-E960-44B1-A1F8-C7A62547EF3B}" type="presParOf" srcId="{3899F3AB-2CCB-42B9-9A80-97592B86A515}" destId="{88A6E36D-902A-45BD-B627-A2C61F8D17F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9AC168-A551-465C-9D14-A1B46223F84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3CAD3D-9E41-4E22-8169-48603796DFD3}">
      <dgm:prSet custT="1"/>
      <dgm:spPr/>
      <dgm:t>
        <a:bodyPr/>
        <a:lstStyle/>
        <a:p>
          <a:r>
            <a:rPr lang="cs-CZ" sz="1700" b="0" i="0" dirty="0"/>
            <a:t>1. VRSTVA</a:t>
          </a:r>
          <a:endParaRPr lang="en-US" sz="1700" dirty="0"/>
        </a:p>
      </dgm:t>
    </dgm:pt>
    <dgm:pt modelId="{733583BE-53CB-4F7D-B3A7-9AD0C876A745}" type="parTrans" cxnId="{4F9CD0A5-172F-4CC8-A8E8-DD6EE398DF34}">
      <dgm:prSet/>
      <dgm:spPr/>
      <dgm:t>
        <a:bodyPr/>
        <a:lstStyle/>
        <a:p>
          <a:endParaRPr lang="en-US"/>
        </a:p>
      </dgm:t>
    </dgm:pt>
    <dgm:pt modelId="{B3959F08-A86A-4708-B5FF-1DCC927179F8}" type="sibTrans" cxnId="{4F9CD0A5-172F-4CC8-A8E8-DD6EE398DF34}">
      <dgm:prSet/>
      <dgm:spPr/>
      <dgm:t>
        <a:bodyPr/>
        <a:lstStyle/>
        <a:p>
          <a:endParaRPr lang="en-US"/>
        </a:p>
      </dgm:t>
    </dgm:pt>
    <dgm:pt modelId="{446FBD8E-6245-435E-A7C1-F1408AD35F24}">
      <dgm:prSet custT="1"/>
      <dgm:spPr/>
      <dgm:t>
        <a:bodyPr/>
        <a:lstStyle/>
        <a:p>
          <a:r>
            <a:rPr lang="cs-CZ" sz="1700" dirty="0"/>
            <a:t>GAMBEE</a:t>
          </a:r>
          <a:endParaRPr lang="en-US" sz="1700" dirty="0"/>
        </a:p>
      </dgm:t>
    </dgm:pt>
    <dgm:pt modelId="{248C286C-1FDB-423F-90C2-4F65AC3F5287}" type="parTrans" cxnId="{224CB8B5-1A82-4121-849E-B38A863B1725}">
      <dgm:prSet/>
      <dgm:spPr/>
      <dgm:t>
        <a:bodyPr/>
        <a:lstStyle/>
        <a:p>
          <a:endParaRPr lang="en-US"/>
        </a:p>
      </dgm:t>
    </dgm:pt>
    <dgm:pt modelId="{B223A9E8-0E16-4532-91DA-59848267314E}" type="sibTrans" cxnId="{224CB8B5-1A82-4121-849E-B38A863B1725}">
      <dgm:prSet/>
      <dgm:spPr/>
      <dgm:t>
        <a:bodyPr/>
        <a:lstStyle/>
        <a:p>
          <a:endParaRPr lang="en-US"/>
        </a:p>
      </dgm:t>
    </dgm:pt>
    <dgm:pt modelId="{535206AC-1A3C-4ACE-82DB-82212E5B50D0}">
      <dgm:prSet custT="1"/>
      <dgm:spPr/>
      <dgm:t>
        <a:bodyPr/>
        <a:lstStyle/>
        <a:p>
          <a:r>
            <a:rPr lang="cs-CZ" sz="1700" b="0" i="0" dirty="0"/>
            <a:t>JEDNOTLIVÝ UZLÍČKOVÝ</a:t>
          </a:r>
          <a:endParaRPr lang="en-US" sz="1700" dirty="0"/>
        </a:p>
      </dgm:t>
    </dgm:pt>
    <dgm:pt modelId="{1D3F4F84-5285-49C1-B5A5-4EC4DEAF8F07}" type="parTrans" cxnId="{7DEF6434-B3C7-488C-AA80-18FECA2D7C8D}">
      <dgm:prSet/>
      <dgm:spPr/>
      <dgm:t>
        <a:bodyPr/>
        <a:lstStyle/>
        <a:p>
          <a:endParaRPr lang="en-US"/>
        </a:p>
      </dgm:t>
    </dgm:pt>
    <dgm:pt modelId="{4A6962D4-9A17-4C33-A312-C20B142A2D9F}" type="sibTrans" cxnId="{7DEF6434-B3C7-488C-AA80-18FECA2D7C8D}">
      <dgm:prSet/>
      <dgm:spPr/>
      <dgm:t>
        <a:bodyPr/>
        <a:lstStyle/>
        <a:p>
          <a:endParaRPr lang="en-US"/>
        </a:p>
      </dgm:t>
    </dgm:pt>
    <dgm:pt modelId="{039C8BBF-8A55-4709-9B5A-3D3138771E67}" type="pres">
      <dgm:prSet presAssocID="{159AC168-A551-465C-9D14-A1B46223F8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442ACE-B88A-44F2-8586-6C3C9BC89978}" type="pres">
      <dgm:prSet presAssocID="{3C3CAD3D-9E41-4E22-8169-48603796DFD3}" presName="hierRoot1" presStyleCnt="0"/>
      <dgm:spPr/>
    </dgm:pt>
    <dgm:pt modelId="{05797E13-4280-49AA-816E-A8866030FABB}" type="pres">
      <dgm:prSet presAssocID="{3C3CAD3D-9E41-4E22-8169-48603796DFD3}" presName="composite" presStyleCnt="0"/>
      <dgm:spPr/>
    </dgm:pt>
    <dgm:pt modelId="{FD6F7ED6-7519-4A9E-9340-F827B89F64C2}" type="pres">
      <dgm:prSet presAssocID="{3C3CAD3D-9E41-4E22-8169-48603796DFD3}" presName="background" presStyleLbl="node0" presStyleIdx="0" presStyleCnt="1"/>
      <dgm:spPr/>
    </dgm:pt>
    <dgm:pt modelId="{01FBD507-561E-431B-8BC9-7398F59762E1}" type="pres">
      <dgm:prSet presAssocID="{3C3CAD3D-9E41-4E22-8169-48603796DFD3}" presName="text" presStyleLbl="fgAcc0" presStyleIdx="0" presStyleCnt="1">
        <dgm:presLayoutVars>
          <dgm:chPref val="3"/>
        </dgm:presLayoutVars>
      </dgm:prSet>
      <dgm:spPr/>
    </dgm:pt>
    <dgm:pt modelId="{AC819B04-728B-4F78-83BE-424ACF53084A}" type="pres">
      <dgm:prSet presAssocID="{3C3CAD3D-9E41-4E22-8169-48603796DFD3}" presName="hierChild2" presStyleCnt="0"/>
      <dgm:spPr/>
    </dgm:pt>
    <dgm:pt modelId="{6391C5C0-EE7E-49AA-A60A-DFD7D0B20934}" type="pres">
      <dgm:prSet presAssocID="{248C286C-1FDB-423F-90C2-4F65AC3F5287}" presName="Name10" presStyleLbl="parChTrans1D2" presStyleIdx="0" presStyleCnt="2"/>
      <dgm:spPr/>
    </dgm:pt>
    <dgm:pt modelId="{1E207708-4AF7-4DAC-BB7D-0DEAA8A95CAD}" type="pres">
      <dgm:prSet presAssocID="{446FBD8E-6245-435E-A7C1-F1408AD35F24}" presName="hierRoot2" presStyleCnt="0"/>
      <dgm:spPr/>
    </dgm:pt>
    <dgm:pt modelId="{0F7E1A00-68DF-4055-9EA7-8707DE1303F9}" type="pres">
      <dgm:prSet presAssocID="{446FBD8E-6245-435E-A7C1-F1408AD35F24}" presName="composite2" presStyleCnt="0"/>
      <dgm:spPr/>
    </dgm:pt>
    <dgm:pt modelId="{78E98F97-36AC-4119-B0FE-F490901E718B}" type="pres">
      <dgm:prSet presAssocID="{446FBD8E-6245-435E-A7C1-F1408AD35F24}" presName="background2" presStyleLbl="node2" presStyleIdx="0" presStyleCnt="2"/>
      <dgm:spPr/>
    </dgm:pt>
    <dgm:pt modelId="{1393B5FC-BDF0-4BBF-8D60-C46D7224B78C}" type="pres">
      <dgm:prSet presAssocID="{446FBD8E-6245-435E-A7C1-F1408AD35F24}" presName="text2" presStyleLbl="fgAcc2" presStyleIdx="0" presStyleCnt="2">
        <dgm:presLayoutVars>
          <dgm:chPref val="3"/>
        </dgm:presLayoutVars>
      </dgm:prSet>
      <dgm:spPr/>
    </dgm:pt>
    <dgm:pt modelId="{73E0B4A9-3E95-4415-BF4D-3A68FAADEECF}" type="pres">
      <dgm:prSet presAssocID="{446FBD8E-6245-435E-A7C1-F1408AD35F24}" presName="hierChild3" presStyleCnt="0"/>
      <dgm:spPr/>
    </dgm:pt>
    <dgm:pt modelId="{CE567702-C70E-4321-A470-84840B528ACC}" type="pres">
      <dgm:prSet presAssocID="{1D3F4F84-5285-49C1-B5A5-4EC4DEAF8F07}" presName="Name10" presStyleLbl="parChTrans1D2" presStyleIdx="1" presStyleCnt="2"/>
      <dgm:spPr/>
    </dgm:pt>
    <dgm:pt modelId="{C89FDDFD-EB6A-4CC8-87AA-04004CB11652}" type="pres">
      <dgm:prSet presAssocID="{535206AC-1A3C-4ACE-82DB-82212E5B50D0}" presName="hierRoot2" presStyleCnt="0"/>
      <dgm:spPr/>
    </dgm:pt>
    <dgm:pt modelId="{4F3397CB-8358-474A-878A-A2401A0FCB3D}" type="pres">
      <dgm:prSet presAssocID="{535206AC-1A3C-4ACE-82DB-82212E5B50D0}" presName="composite2" presStyleCnt="0"/>
      <dgm:spPr/>
    </dgm:pt>
    <dgm:pt modelId="{37CE4F68-4D64-4C1A-983D-5F710F94DD85}" type="pres">
      <dgm:prSet presAssocID="{535206AC-1A3C-4ACE-82DB-82212E5B50D0}" presName="background2" presStyleLbl="node2" presStyleIdx="1" presStyleCnt="2"/>
      <dgm:spPr/>
    </dgm:pt>
    <dgm:pt modelId="{8408F36B-CC41-4A27-A51E-BBA8F6C4484D}" type="pres">
      <dgm:prSet presAssocID="{535206AC-1A3C-4ACE-82DB-82212E5B50D0}" presName="text2" presStyleLbl="fgAcc2" presStyleIdx="1" presStyleCnt="2">
        <dgm:presLayoutVars>
          <dgm:chPref val="3"/>
        </dgm:presLayoutVars>
      </dgm:prSet>
      <dgm:spPr/>
    </dgm:pt>
    <dgm:pt modelId="{7C1C573E-F646-4434-A1E8-F12970D48CBE}" type="pres">
      <dgm:prSet presAssocID="{535206AC-1A3C-4ACE-82DB-82212E5B50D0}" presName="hierChild3" presStyleCnt="0"/>
      <dgm:spPr/>
    </dgm:pt>
  </dgm:ptLst>
  <dgm:cxnLst>
    <dgm:cxn modelId="{63970714-AF2A-4BB6-8419-34C4C048FA99}" type="presOf" srcId="{159AC168-A551-465C-9D14-A1B46223F840}" destId="{039C8BBF-8A55-4709-9B5A-3D3138771E67}" srcOrd="0" destOrd="0" presId="urn:microsoft.com/office/officeart/2005/8/layout/hierarchy1"/>
    <dgm:cxn modelId="{7DEF6434-B3C7-488C-AA80-18FECA2D7C8D}" srcId="{3C3CAD3D-9E41-4E22-8169-48603796DFD3}" destId="{535206AC-1A3C-4ACE-82DB-82212E5B50D0}" srcOrd="1" destOrd="0" parTransId="{1D3F4F84-5285-49C1-B5A5-4EC4DEAF8F07}" sibTransId="{4A6962D4-9A17-4C33-A312-C20B142A2D9F}"/>
    <dgm:cxn modelId="{577A2135-E394-4B5B-A802-BC74E44E278C}" type="presOf" srcId="{535206AC-1A3C-4ACE-82DB-82212E5B50D0}" destId="{8408F36B-CC41-4A27-A51E-BBA8F6C4484D}" srcOrd="0" destOrd="0" presId="urn:microsoft.com/office/officeart/2005/8/layout/hierarchy1"/>
    <dgm:cxn modelId="{F5C0E83D-9237-4685-A687-ADD0929C44EF}" type="presOf" srcId="{446FBD8E-6245-435E-A7C1-F1408AD35F24}" destId="{1393B5FC-BDF0-4BBF-8D60-C46D7224B78C}" srcOrd="0" destOrd="0" presId="urn:microsoft.com/office/officeart/2005/8/layout/hierarchy1"/>
    <dgm:cxn modelId="{6BFC6A5C-5195-4D5A-BF11-519E2605A4A7}" type="presOf" srcId="{1D3F4F84-5285-49C1-B5A5-4EC4DEAF8F07}" destId="{CE567702-C70E-4321-A470-84840B528ACC}" srcOrd="0" destOrd="0" presId="urn:microsoft.com/office/officeart/2005/8/layout/hierarchy1"/>
    <dgm:cxn modelId="{4F9CD0A5-172F-4CC8-A8E8-DD6EE398DF34}" srcId="{159AC168-A551-465C-9D14-A1B46223F840}" destId="{3C3CAD3D-9E41-4E22-8169-48603796DFD3}" srcOrd="0" destOrd="0" parTransId="{733583BE-53CB-4F7D-B3A7-9AD0C876A745}" sibTransId="{B3959F08-A86A-4708-B5FF-1DCC927179F8}"/>
    <dgm:cxn modelId="{224CB8B5-1A82-4121-849E-B38A863B1725}" srcId="{3C3CAD3D-9E41-4E22-8169-48603796DFD3}" destId="{446FBD8E-6245-435E-A7C1-F1408AD35F24}" srcOrd="0" destOrd="0" parTransId="{248C286C-1FDB-423F-90C2-4F65AC3F5287}" sibTransId="{B223A9E8-0E16-4532-91DA-59848267314E}"/>
    <dgm:cxn modelId="{E02E02B9-88AC-4056-AA53-3DBF4002C7DF}" type="presOf" srcId="{248C286C-1FDB-423F-90C2-4F65AC3F5287}" destId="{6391C5C0-EE7E-49AA-A60A-DFD7D0B20934}" srcOrd="0" destOrd="0" presId="urn:microsoft.com/office/officeart/2005/8/layout/hierarchy1"/>
    <dgm:cxn modelId="{5C0A4CBE-BBDE-4DAB-961E-0DDC4B5A3052}" type="presOf" srcId="{3C3CAD3D-9E41-4E22-8169-48603796DFD3}" destId="{01FBD507-561E-431B-8BC9-7398F59762E1}" srcOrd="0" destOrd="0" presId="urn:microsoft.com/office/officeart/2005/8/layout/hierarchy1"/>
    <dgm:cxn modelId="{3FF30A2B-F634-4B1B-B0DD-B55E6B8F183B}" type="presParOf" srcId="{039C8BBF-8A55-4709-9B5A-3D3138771E67}" destId="{4F442ACE-B88A-44F2-8586-6C3C9BC89978}" srcOrd="0" destOrd="0" presId="urn:microsoft.com/office/officeart/2005/8/layout/hierarchy1"/>
    <dgm:cxn modelId="{62605798-3E8B-4074-A2ED-074A4E507C47}" type="presParOf" srcId="{4F442ACE-B88A-44F2-8586-6C3C9BC89978}" destId="{05797E13-4280-49AA-816E-A8866030FABB}" srcOrd="0" destOrd="0" presId="urn:microsoft.com/office/officeart/2005/8/layout/hierarchy1"/>
    <dgm:cxn modelId="{C5D5DEAC-10DF-43AC-BEB1-6D984F76DA57}" type="presParOf" srcId="{05797E13-4280-49AA-816E-A8866030FABB}" destId="{FD6F7ED6-7519-4A9E-9340-F827B89F64C2}" srcOrd="0" destOrd="0" presId="urn:microsoft.com/office/officeart/2005/8/layout/hierarchy1"/>
    <dgm:cxn modelId="{BBC43CB9-A30C-4428-A88A-181867608653}" type="presParOf" srcId="{05797E13-4280-49AA-816E-A8866030FABB}" destId="{01FBD507-561E-431B-8BC9-7398F59762E1}" srcOrd="1" destOrd="0" presId="urn:microsoft.com/office/officeart/2005/8/layout/hierarchy1"/>
    <dgm:cxn modelId="{A75A3FFE-44F8-4013-B127-F85E7659123B}" type="presParOf" srcId="{4F442ACE-B88A-44F2-8586-6C3C9BC89978}" destId="{AC819B04-728B-4F78-83BE-424ACF53084A}" srcOrd="1" destOrd="0" presId="urn:microsoft.com/office/officeart/2005/8/layout/hierarchy1"/>
    <dgm:cxn modelId="{EA74A13D-7D9D-4ED1-A410-64A705D252FD}" type="presParOf" srcId="{AC819B04-728B-4F78-83BE-424ACF53084A}" destId="{6391C5C0-EE7E-49AA-A60A-DFD7D0B20934}" srcOrd="0" destOrd="0" presId="urn:microsoft.com/office/officeart/2005/8/layout/hierarchy1"/>
    <dgm:cxn modelId="{E7FCE7E0-9764-4F41-AAB8-4979E0514CBD}" type="presParOf" srcId="{AC819B04-728B-4F78-83BE-424ACF53084A}" destId="{1E207708-4AF7-4DAC-BB7D-0DEAA8A95CAD}" srcOrd="1" destOrd="0" presId="urn:microsoft.com/office/officeart/2005/8/layout/hierarchy1"/>
    <dgm:cxn modelId="{A3A243F0-B619-47C8-85FE-B18B0ECE77CB}" type="presParOf" srcId="{1E207708-4AF7-4DAC-BB7D-0DEAA8A95CAD}" destId="{0F7E1A00-68DF-4055-9EA7-8707DE1303F9}" srcOrd="0" destOrd="0" presId="urn:microsoft.com/office/officeart/2005/8/layout/hierarchy1"/>
    <dgm:cxn modelId="{FF366D58-EE21-40E4-BC83-DDE791EB311E}" type="presParOf" srcId="{0F7E1A00-68DF-4055-9EA7-8707DE1303F9}" destId="{78E98F97-36AC-4119-B0FE-F490901E718B}" srcOrd="0" destOrd="0" presId="urn:microsoft.com/office/officeart/2005/8/layout/hierarchy1"/>
    <dgm:cxn modelId="{C7A9B794-868E-4E33-B688-10D6D078F0EC}" type="presParOf" srcId="{0F7E1A00-68DF-4055-9EA7-8707DE1303F9}" destId="{1393B5FC-BDF0-4BBF-8D60-C46D7224B78C}" srcOrd="1" destOrd="0" presId="urn:microsoft.com/office/officeart/2005/8/layout/hierarchy1"/>
    <dgm:cxn modelId="{3F27921D-7932-4FC0-A724-8B7CBDB78941}" type="presParOf" srcId="{1E207708-4AF7-4DAC-BB7D-0DEAA8A95CAD}" destId="{73E0B4A9-3E95-4415-BF4D-3A68FAADEECF}" srcOrd="1" destOrd="0" presId="urn:microsoft.com/office/officeart/2005/8/layout/hierarchy1"/>
    <dgm:cxn modelId="{3784E3C0-9F0D-4209-92BC-396F78EF7EF2}" type="presParOf" srcId="{AC819B04-728B-4F78-83BE-424ACF53084A}" destId="{CE567702-C70E-4321-A470-84840B528ACC}" srcOrd="2" destOrd="0" presId="urn:microsoft.com/office/officeart/2005/8/layout/hierarchy1"/>
    <dgm:cxn modelId="{2659D855-916A-4BCE-9F91-34CBFC63BC4C}" type="presParOf" srcId="{AC819B04-728B-4F78-83BE-424ACF53084A}" destId="{C89FDDFD-EB6A-4CC8-87AA-04004CB11652}" srcOrd="3" destOrd="0" presId="urn:microsoft.com/office/officeart/2005/8/layout/hierarchy1"/>
    <dgm:cxn modelId="{F5706118-133F-42BE-9189-A83E368A7D84}" type="presParOf" srcId="{C89FDDFD-EB6A-4CC8-87AA-04004CB11652}" destId="{4F3397CB-8358-474A-878A-A2401A0FCB3D}" srcOrd="0" destOrd="0" presId="urn:microsoft.com/office/officeart/2005/8/layout/hierarchy1"/>
    <dgm:cxn modelId="{B831669F-D394-41A3-847E-24255E06C978}" type="presParOf" srcId="{4F3397CB-8358-474A-878A-A2401A0FCB3D}" destId="{37CE4F68-4D64-4C1A-983D-5F710F94DD85}" srcOrd="0" destOrd="0" presId="urn:microsoft.com/office/officeart/2005/8/layout/hierarchy1"/>
    <dgm:cxn modelId="{91AEC73A-C39C-458E-92C8-1EB63AD9266A}" type="presParOf" srcId="{4F3397CB-8358-474A-878A-A2401A0FCB3D}" destId="{8408F36B-CC41-4A27-A51E-BBA8F6C4484D}" srcOrd="1" destOrd="0" presId="urn:microsoft.com/office/officeart/2005/8/layout/hierarchy1"/>
    <dgm:cxn modelId="{EE6083F5-280F-4655-B988-052109243D81}" type="presParOf" srcId="{C89FDDFD-EB6A-4CC8-87AA-04004CB11652}" destId="{7C1C573E-F646-4434-A1E8-F12970D48C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9AC168-A551-465C-9D14-A1B46223F84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074CB-0248-4D04-8850-8EA78A4B7178}">
      <dgm:prSet custT="1"/>
      <dgm:spPr/>
      <dgm:t>
        <a:bodyPr/>
        <a:lstStyle/>
        <a:p>
          <a:r>
            <a:rPr lang="cs-CZ" sz="1700" b="0" i="0" dirty="0"/>
            <a:t>1. VRSTVA</a:t>
          </a:r>
          <a:endParaRPr lang="en-US" sz="1700" dirty="0"/>
        </a:p>
      </dgm:t>
    </dgm:pt>
    <dgm:pt modelId="{35E0C7EB-A8E7-4FFA-A60D-C4F8C845901F}" type="parTrans" cxnId="{081793EB-A573-4E90-9696-0D876A41FED0}">
      <dgm:prSet/>
      <dgm:spPr/>
      <dgm:t>
        <a:bodyPr/>
        <a:lstStyle/>
        <a:p>
          <a:endParaRPr lang="en-US"/>
        </a:p>
      </dgm:t>
    </dgm:pt>
    <dgm:pt modelId="{AF98A204-AC28-4739-8611-DD479E192840}" type="sibTrans" cxnId="{081793EB-A573-4E90-9696-0D876A41FED0}">
      <dgm:prSet/>
      <dgm:spPr/>
      <dgm:t>
        <a:bodyPr/>
        <a:lstStyle/>
        <a:p>
          <a:endParaRPr lang="en-US"/>
        </a:p>
      </dgm:t>
    </dgm:pt>
    <dgm:pt modelId="{5A7CDF6F-5FCA-4A81-BE59-B757C66F55AE}">
      <dgm:prSet custT="1"/>
      <dgm:spPr/>
      <dgm:t>
        <a:bodyPr/>
        <a:lstStyle/>
        <a:p>
          <a:r>
            <a:rPr lang="cs-CZ" sz="1700" b="0" i="0" dirty="0"/>
            <a:t>VON MIKULICZ</a:t>
          </a:r>
          <a:endParaRPr lang="en-US" sz="1700" dirty="0"/>
        </a:p>
      </dgm:t>
    </dgm:pt>
    <dgm:pt modelId="{7CFA8352-5A48-4551-BD0D-C36082979932}" type="parTrans" cxnId="{A17661A8-EE7C-4930-98CF-F2026EC6DB5A}">
      <dgm:prSet/>
      <dgm:spPr/>
      <dgm:t>
        <a:bodyPr/>
        <a:lstStyle/>
        <a:p>
          <a:endParaRPr lang="en-US"/>
        </a:p>
      </dgm:t>
    </dgm:pt>
    <dgm:pt modelId="{5F183254-1C9D-489B-8D71-7E84A98485EC}" type="sibTrans" cxnId="{A17661A8-EE7C-4930-98CF-F2026EC6DB5A}">
      <dgm:prSet/>
      <dgm:spPr/>
      <dgm:t>
        <a:bodyPr/>
        <a:lstStyle/>
        <a:p>
          <a:endParaRPr lang="en-US"/>
        </a:p>
      </dgm:t>
    </dgm:pt>
    <dgm:pt modelId="{3C3CAD3D-9E41-4E22-8169-48603796DFD3}">
      <dgm:prSet custT="1"/>
      <dgm:spPr/>
      <dgm:t>
        <a:bodyPr/>
        <a:lstStyle/>
        <a:p>
          <a:r>
            <a:rPr lang="cs-CZ" sz="1700" b="0" i="0" dirty="0"/>
            <a:t>2. VRSTVA</a:t>
          </a:r>
          <a:endParaRPr lang="en-US" sz="1700" dirty="0"/>
        </a:p>
      </dgm:t>
    </dgm:pt>
    <dgm:pt modelId="{733583BE-53CB-4F7D-B3A7-9AD0C876A745}" type="parTrans" cxnId="{4F9CD0A5-172F-4CC8-A8E8-DD6EE398DF34}">
      <dgm:prSet/>
      <dgm:spPr/>
      <dgm:t>
        <a:bodyPr/>
        <a:lstStyle/>
        <a:p>
          <a:endParaRPr lang="en-US"/>
        </a:p>
      </dgm:t>
    </dgm:pt>
    <dgm:pt modelId="{B3959F08-A86A-4708-B5FF-1DCC927179F8}" type="sibTrans" cxnId="{4F9CD0A5-172F-4CC8-A8E8-DD6EE398DF34}">
      <dgm:prSet/>
      <dgm:spPr/>
      <dgm:t>
        <a:bodyPr/>
        <a:lstStyle/>
        <a:p>
          <a:endParaRPr lang="en-US"/>
        </a:p>
      </dgm:t>
    </dgm:pt>
    <dgm:pt modelId="{535206AC-1A3C-4ACE-82DB-82212E5B50D0}">
      <dgm:prSet custT="1"/>
      <dgm:spPr/>
      <dgm:t>
        <a:bodyPr/>
        <a:lstStyle/>
        <a:p>
          <a:r>
            <a:rPr lang="cs-CZ" sz="1700" b="0" i="0" dirty="0"/>
            <a:t>JEDNOTLIVÝ UZLÍČKOVÝ</a:t>
          </a:r>
          <a:endParaRPr lang="en-US" sz="1700" dirty="0"/>
        </a:p>
      </dgm:t>
    </dgm:pt>
    <dgm:pt modelId="{1D3F4F84-5285-49C1-B5A5-4EC4DEAF8F07}" type="parTrans" cxnId="{7DEF6434-B3C7-488C-AA80-18FECA2D7C8D}">
      <dgm:prSet/>
      <dgm:spPr/>
      <dgm:t>
        <a:bodyPr/>
        <a:lstStyle/>
        <a:p>
          <a:endParaRPr lang="en-US"/>
        </a:p>
      </dgm:t>
    </dgm:pt>
    <dgm:pt modelId="{4A6962D4-9A17-4C33-A312-C20B142A2D9F}" type="sibTrans" cxnId="{7DEF6434-B3C7-488C-AA80-18FECA2D7C8D}">
      <dgm:prSet/>
      <dgm:spPr/>
      <dgm:t>
        <a:bodyPr/>
        <a:lstStyle/>
        <a:p>
          <a:endParaRPr lang="en-US"/>
        </a:p>
      </dgm:t>
    </dgm:pt>
    <dgm:pt modelId="{039C8BBF-8A55-4709-9B5A-3D3138771E67}" type="pres">
      <dgm:prSet presAssocID="{159AC168-A551-465C-9D14-A1B46223F8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295DB5-7D84-4135-81CF-2B6316685220}" type="pres">
      <dgm:prSet presAssocID="{95F074CB-0248-4D04-8850-8EA78A4B7178}" presName="hierRoot1" presStyleCnt="0"/>
      <dgm:spPr/>
    </dgm:pt>
    <dgm:pt modelId="{EDC441B5-CC62-4C9A-B346-489D7B9A5801}" type="pres">
      <dgm:prSet presAssocID="{95F074CB-0248-4D04-8850-8EA78A4B7178}" presName="composite" presStyleCnt="0"/>
      <dgm:spPr/>
    </dgm:pt>
    <dgm:pt modelId="{9ECA10F0-209A-4EDA-A283-E325D0FCEB4A}" type="pres">
      <dgm:prSet presAssocID="{95F074CB-0248-4D04-8850-8EA78A4B7178}" presName="background" presStyleLbl="node0" presStyleIdx="0" presStyleCnt="2"/>
      <dgm:spPr/>
    </dgm:pt>
    <dgm:pt modelId="{644A0CEC-BE61-4850-AF03-7FCAAF9E36FE}" type="pres">
      <dgm:prSet presAssocID="{95F074CB-0248-4D04-8850-8EA78A4B7178}" presName="text" presStyleLbl="fgAcc0" presStyleIdx="0" presStyleCnt="2">
        <dgm:presLayoutVars>
          <dgm:chPref val="3"/>
        </dgm:presLayoutVars>
      </dgm:prSet>
      <dgm:spPr/>
    </dgm:pt>
    <dgm:pt modelId="{76F87E75-DB1D-4820-A497-7DCE4503F09B}" type="pres">
      <dgm:prSet presAssocID="{95F074CB-0248-4D04-8850-8EA78A4B7178}" presName="hierChild2" presStyleCnt="0"/>
      <dgm:spPr/>
    </dgm:pt>
    <dgm:pt modelId="{565B8DF0-9207-4BF4-B221-DBCF952C3872}" type="pres">
      <dgm:prSet presAssocID="{7CFA8352-5A48-4551-BD0D-C36082979932}" presName="Name10" presStyleLbl="parChTrans1D2" presStyleIdx="0" presStyleCnt="2"/>
      <dgm:spPr/>
    </dgm:pt>
    <dgm:pt modelId="{3899F3AB-2CCB-42B9-9A80-97592B86A515}" type="pres">
      <dgm:prSet presAssocID="{5A7CDF6F-5FCA-4A81-BE59-B757C66F55AE}" presName="hierRoot2" presStyleCnt="0"/>
      <dgm:spPr/>
    </dgm:pt>
    <dgm:pt modelId="{3D858E3D-FA7D-4BB9-A273-3DA7476413DA}" type="pres">
      <dgm:prSet presAssocID="{5A7CDF6F-5FCA-4A81-BE59-B757C66F55AE}" presName="composite2" presStyleCnt="0"/>
      <dgm:spPr/>
    </dgm:pt>
    <dgm:pt modelId="{B2C146EC-9B0E-4B7C-B128-3347839BA5F0}" type="pres">
      <dgm:prSet presAssocID="{5A7CDF6F-5FCA-4A81-BE59-B757C66F55AE}" presName="background2" presStyleLbl="node2" presStyleIdx="0" presStyleCnt="2"/>
      <dgm:spPr/>
    </dgm:pt>
    <dgm:pt modelId="{1B5A7EF2-BFC1-4777-B68A-B1520670B581}" type="pres">
      <dgm:prSet presAssocID="{5A7CDF6F-5FCA-4A81-BE59-B757C66F55AE}" presName="text2" presStyleLbl="fgAcc2" presStyleIdx="0" presStyleCnt="2">
        <dgm:presLayoutVars>
          <dgm:chPref val="3"/>
        </dgm:presLayoutVars>
      </dgm:prSet>
      <dgm:spPr/>
    </dgm:pt>
    <dgm:pt modelId="{88A6E36D-902A-45BD-B627-A2C61F8D17F0}" type="pres">
      <dgm:prSet presAssocID="{5A7CDF6F-5FCA-4A81-BE59-B757C66F55AE}" presName="hierChild3" presStyleCnt="0"/>
      <dgm:spPr/>
    </dgm:pt>
    <dgm:pt modelId="{4F442ACE-B88A-44F2-8586-6C3C9BC89978}" type="pres">
      <dgm:prSet presAssocID="{3C3CAD3D-9E41-4E22-8169-48603796DFD3}" presName="hierRoot1" presStyleCnt="0"/>
      <dgm:spPr/>
    </dgm:pt>
    <dgm:pt modelId="{05797E13-4280-49AA-816E-A8866030FABB}" type="pres">
      <dgm:prSet presAssocID="{3C3CAD3D-9E41-4E22-8169-48603796DFD3}" presName="composite" presStyleCnt="0"/>
      <dgm:spPr/>
    </dgm:pt>
    <dgm:pt modelId="{FD6F7ED6-7519-4A9E-9340-F827B89F64C2}" type="pres">
      <dgm:prSet presAssocID="{3C3CAD3D-9E41-4E22-8169-48603796DFD3}" presName="background" presStyleLbl="node0" presStyleIdx="1" presStyleCnt="2"/>
      <dgm:spPr/>
    </dgm:pt>
    <dgm:pt modelId="{01FBD507-561E-431B-8BC9-7398F59762E1}" type="pres">
      <dgm:prSet presAssocID="{3C3CAD3D-9E41-4E22-8169-48603796DFD3}" presName="text" presStyleLbl="fgAcc0" presStyleIdx="1" presStyleCnt="2">
        <dgm:presLayoutVars>
          <dgm:chPref val="3"/>
        </dgm:presLayoutVars>
      </dgm:prSet>
      <dgm:spPr/>
    </dgm:pt>
    <dgm:pt modelId="{AC819B04-728B-4F78-83BE-424ACF53084A}" type="pres">
      <dgm:prSet presAssocID="{3C3CAD3D-9E41-4E22-8169-48603796DFD3}" presName="hierChild2" presStyleCnt="0"/>
      <dgm:spPr/>
    </dgm:pt>
    <dgm:pt modelId="{CE567702-C70E-4321-A470-84840B528ACC}" type="pres">
      <dgm:prSet presAssocID="{1D3F4F84-5285-49C1-B5A5-4EC4DEAF8F07}" presName="Name10" presStyleLbl="parChTrans1D2" presStyleIdx="1" presStyleCnt="2"/>
      <dgm:spPr/>
    </dgm:pt>
    <dgm:pt modelId="{C89FDDFD-EB6A-4CC8-87AA-04004CB11652}" type="pres">
      <dgm:prSet presAssocID="{535206AC-1A3C-4ACE-82DB-82212E5B50D0}" presName="hierRoot2" presStyleCnt="0"/>
      <dgm:spPr/>
    </dgm:pt>
    <dgm:pt modelId="{4F3397CB-8358-474A-878A-A2401A0FCB3D}" type="pres">
      <dgm:prSet presAssocID="{535206AC-1A3C-4ACE-82DB-82212E5B50D0}" presName="composite2" presStyleCnt="0"/>
      <dgm:spPr/>
    </dgm:pt>
    <dgm:pt modelId="{37CE4F68-4D64-4C1A-983D-5F710F94DD85}" type="pres">
      <dgm:prSet presAssocID="{535206AC-1A3C-4ACE-82DB-82212E5B50D0}" presName="background2" presStyleLbl="node2" presStyleIdx="1" presStyleCnt="2"/>
      <dgm:spPr/>
    </dgm:pt>
    <dgm:pt modelId="{8408F36B-CC41-4A27-A51E-BBA8F6C4484D}" type="pres">
      <dgm:prSet presAssocID="{535206AC-1A3C-4ACE-82DB-82212E5B50D0}" presName="text2" presStyleLbl="fgAcc2" presStyleIdx="1" presStyleCnt="2">
        <dgm:presLayoutVars>
          <dgm:chPref val="3"/>
        </dgm:presLayoutVars>
      </dgm:prSet>
      <dgm:spPr/>
    </dgm:pt>
    <dgm:pt modelId="{7C1C573E-F646-4434-A1E8-F12970D48CBE}" type="pres">
      <dgm:prSet presAssocID="{535206AC-1A3C-4ACE-82DB-82212E5B50D0}" presName="hierChild3" presStyleCnt="0"/>
      <dgm:spPr/>
    </dgm:pt>
  </dgm:ptLst>
  <dgm:cxnLst>
    <dgm:cxn modelId="{38FE8500-8732-4F9C-96D1-D2DB37BB0CCF}" type="presOf" srcId="{95F074CB-0248-4D04-8850-8EA78A4B7178}" destId="{644A0CEC-BE61-4850-AF03-7FCAAF9E36FE}" srcOrd="0" destOrd="0" presId="urn:microsoft.com/office/officeart/2005/8/layout/hierarchy1"/>
    <dgm:cxn modelId="{63970714-AF2A-4BB6-8419-34C4C048FA99}" type="presOf" srcId="{159AC168-A551-465C-9D14-A1B46223F840}" destId="{039C8BBF-8A55-4709-9B5A-3D3138771E67}" srcOrd="0" destOrd="0" presId="urn:microsoft.com/office/officeart/2005/8/layout/hierarchy1"/>
    <dgm:cxn modelId="{7DEF6434-B3C7-488C-AA80-18FECA2D7C8D}" srcId="{3C3CAD3D-9E41-4E22-8169-48603796DFD3}" destId="{535206AC-1A3C-4ACE-82DB-82212E5B50D0}" srcOrd="0" destOrd="0" parTransId="{1D3F4F84-5285-49C1-B5A5-4EC4DEAF8F07}" sibTransId="{4A6962D4-9A17-4C33-A312-C20B142A2D9F}"/>
    <dgm:cxn modelId="{577A2135-E394-4B5B-A802-BC74E44E278C}" type="presOf" srcId="{535206AC-1A3C-4ACE-82DB-82212E5B50D0}" destId="{8408F36B-CC41-4A27-A51E-BBA8F6C4484D}" srcOrd="0" destOrd="0" presId="urn:microsoft.com/office/officeart/2005/8/layout/hierarchy1"/>
    <dgm:cxn modelId="{6BFC6A5C-5195-4D5A-BF11-519E2605A4A7}" type="presOf" srcId="{1D3F4F84-5285-49C1-B5A5-4EC4DEAF8F07}" destId="{CE567702-C70E-4321-A470-84840B528ACC}" srcOrd="0" destOrd="0" presId="urn:microsoft.com/office/officeart/2005/8/layout/hierarchy1"/>
    <dgm:cxn modelId="{19CA2989-54DB-424E-BD22-BAF251620359}" type="presOf" srcId="{7CFA8352-5A48-4551-BD0D-C36082979932}" destId="{565B8DF0-9207-4BF4-B221-DBCF952C3872}" srcOrd="0" destOrd="0" presId="urn:microsoft.com/office/officeart/2005/8/layout/hierarchy1"/>
    <dgm:cxn modelId="{269589A0-0124-4E79-9A3B-C6CED521016B}" type="presOf" srcId="{5A7CDF6F-5FCA-4A81-BE59-B757C66F55AE}" destId="{1B5A7EF2-BFC1-4777-B68A-B1520670B581}" srcOrd="0" destOrd="0" presId="urn:microsoft.com/office/officeart/2005/8/layout/hierarchy1"/>
    <dgm:cxn modelId="{4F9CD0A5-172F-4CC8-A8E8-DD6EE398DF34}" srcId="{159AC168-A551-465C-9D14-A1B46223F840}" destId="{3C3CAD3D-9E41-4E22-8169-48603796DFD3}" srcOrd="1" destOrd="0" parTransId="{733583BE-53CB-4F7D-B3A7-9AD0C876A745}" sibTransId="{B3959F08-A86A-4708-B5FF-1DCC927179F8}"/>
    <dgm:cxn modelId="{A17661A8-EE7C-4930-98CF-F2026EC6DB5A}" srcId="{95F074CB-0248-4D04-8850-8EA78A4B7178}" destId="{5A7CDF6F-5FCA-4A81-BE59-B757C66F55AE}" srcOrd="0" destOrd="0" parTransId="{7CFA8352-5A48-4551-BD0D-C36082979932}" sibTransId="{5F183254-1C9D-489B-8D71-7E84A98485EC}"/>
    <dgm:cxn modelId="{5C0A4CBE-BBDE-4DAB-961E-0DDC4B5A3052}" type="presOf" srcId="{3C3CAD3D-9E41-4E22-8169-48603796DFD3}" destId="{01FBD507-561E-431B-8BC9-7398F59762E1}" srcOrd="0" destOrd="0" presId="urn:microsoft.com/office/officeart/2005/8/layout/hierarchy1"/>
    <dgm:cxn modelId="{081793EB-A573-4E90-9696-0D876A41FED0}" srcId="{159AC168-A551-465C-9D14-A1B46223F840}" destId="{95F074CB-0248-4D04-8850-8EA78A4B7178}" srcOrd="0" destOrd="0" parTransId="{35E0C7EB-A8E7-4FFA-A60D-C4F8C845901F}" sibTransId="{AF98A204-AC28-4739-8611-DD479E192840}"/>
    <dgm:cxn modelId="{66D0FA2B-C683-4B59-88A1-BA9FB9B11E0B}" type="presParOf" srcId="{039C8BBF-8A55-4709-9B5A-3D3138771E67}" destId="{DF295DB5-7D84-4135-81CF-2B6316685220}" srcOrd="0" destOrd="0" presId="urn:microsoft.com/office/officeart/2005/8/layout/hierarchy1"/>
    <dgm:cxn modelId="{58E2DFA1-18B5-462A-A382-BB48DC424000}" type="presParOf" srcId="{DF295DB5-7D84-4135-81CF-2B6316685220}" destId="{EDC441B5-CC62-4C9A-B346-489D7B9A5801}" srcOrd="0" destOrd="0" presId="urn:microsoft.com/office/officeart/2005/8/layout/hierarchy1"/>
    <dgm:cxn modelId="{C2B98DD3-E936-49A1-BA80-068F826A58EE}" type="presParOf" srcId="{EDC441B5-CC62-4C9A-B346-489D7B9A5801}" destId="{9ECA10F0-209A-4EDA-A283-E325D0FCEB4A}" srcOrd="0" destOrd="0" presId="urn:microsoft.com/office/officeart/2005/8/layout/hierarchy1"/>
    <dgm:cxn modelId="{49C4FACD-3EF3-4C99-B104-AD6407417B4D}" type="presParOf" srcId="{EDC441B5-CC62-4C9A-B346-489D7B9A5801}" destId="{644A0CEC-BE61-4850-AF03-7FCAAF9E36FE}" srcOrd="1" destOrd="0" presId="urn:microsoft.com/office/officeart/2005/8/layout/hierarchy1"/>
    <dgm:cxn modelId="{13E271BD-CAAD-4881-A3BB-105D525931FC}" type="presParOf" srcId="{DF295DB5-7D84-4135-81CF-2B6316685220}" destId="{76F87E75-DB1D-4820-A497-7DCE4503F09B}" srcOrd="1" destOrd="0" presId="urn:microsoft.com/office/officeart/2005/8/layout/hierarchy1"/>
    <dgm:cxn modelId="{341AA19E-4B7A-4CFF-ABAE-AE5F363633C7}" type="presParOf" srcId="{76F87E75-DB1D-4820-A497-7DCE4503F09B}" destId="{565B8DF0-9207-4BF4-B221-DBCF952C3872}" srcOrd="0" destOrd="0" presId="urn:microsoft.com/office/officeart/2005/8/layout/hierarchy1"/>
    <dgm:cxn modelId="{D473066D-DC44-4A33-A746-096B6EE18A6A}" type="presParOf" srcId="{76F87E75-DB1D-4820-A497-7DCE4503F09B}" destId="{3899F3AB-2CCB-42B9-9A80-97592B86A515}" srcOrd="1" destOrd="0" presId="urn:microsoft.com/office/officeart/2005/8/layout/hierarchy1"/>
    <dgm:cxn modelId="{3657B3C4-4098-4829-9BC7-F1E82CBDEA03}" type="presParOf" srcId="{3899F3AB-2CCB-42B9-9A80-97592B86A515}" destId="{3D858E3D-FA7D-4BB9-A273-3DA7476413DA}" srcOrd="0" destOrd="0" presId="urn:microsoft.com/office/officeart/2005/8/layout/hierarchy1"/>
    <dgm:cxn modelId="{C41F42A7-73AE-4B0C-AD6F-521D0E6D24D8}" type="presParOf" srcId="{3D858E3D-FA7D-4BB9-A273-3DA7476413DA}" destId="{B2C146EC-9B0E-4B7C-B128-3347839BA5F0}" srcOrd="0" destOrd="0" presId="urn:microsoft.com/office/officeart/2005/8/layout/hierarchy1"/>
    <dgm:cxn modelId="{4FF53C74-B20E-4025-B4EB-CF4DF7D9597E}" type="presParOf" srcId="{3D858E3D-FA7D-4BB9-A273-3DA7476413DA}" destId="{1B5A7EF2-BFC1-4777-B68A-B1520670B581}" srcOrd="1" destOrd="0" presId="urn:microsoft.com/office/officeart/2005/8/layout/hierarchy1"/>
    <dgm:cxn modelId="{2A03075C-E960-44B1-A1F8-C7A62547EF3B}" type="presParOf" srcId="{3899F3AB-2CCB-42B9-9A80-97592B86A515}" destId="{88A6E36D-902A-45BD-B627-A2C61F8D17F0}" srcOrd="1" destOrd="0" presId="urn:microsoft.com/office/officeart/2005/8/layout/hierarchy1"/>
    <dgm:cxn modelId="{3FF30A2B-F634-4B1B-B0DD-B55E6B8F183B}" type="presParOf" srcId="{039C8BBF-8A55-4709-9B5A-3D3138771E67}" destId="{4F442ACE-B88A-44F2-8586-6C3C9BC89978}" srcOrd="1" destOrd="0" presId="urn:microsoft.com/office/officeart/2005/8/layout/hierarchy1"/>
    <dgm:cxn modelId="{62605798-3E8B-4074-A2ED-074A4E507C47}" type="presParOf" srcId="{4F442ACE-B88A-44F2-8586-6C3C9BC89978}" destId="{05797E13-4280-49AA-816E-A8866030FABB}" srcOrd="0" destOrd="0" presId="urn:microsoft.com/office/officeart/2005/8/layout/hierarchy1"/>
    <dgm:cxn modelId="{C5D5DEAC-10DF-43AC-BEB1-6D984F76DA57}" type="presParOf" srcId="{05797E13-4280-49AA-816E-A8866030FABB}" destId="{FD6F7ED6-7519-4A9E-9340-F827B89F64C2}" srcOrd="0" destOrd="0" presId="urn:microsoft.com/office/officeart/2005/8/layout/hierarchy1"/>
    <dgm:cxn modelId="{BBC43CB9-A30C-4428-A88A-181867608653}" type="presParOf" srcId="{05797E13-4280-49AA-816E-A8866030FABB}" destId="{01FBD507-561E-431B-8BC9-7398F59762E1}" srcOrd="1" destOrd="0" presId="urn:microsoft.com/office/officeart/2005/8/layout/hierarchy1"/>
    <dgm:cxn modelId="{A75A3FFE-44F8-4013-B127-F85E7659123B}" type="presParOf" srcId="{4F442ACE-B88A-44F2-8586-6C3C9BC89978}" destId="{AC819B04-728B-4F78-83BE-424ACF53084A}" srcOrd="1" destOrd="0" presId="urn:microsoft.com/office/officeart/2005/8/layout/hierarchy1"/>
    <dgm:cxn modelId="{3784E3C0-9F0D-4209-92BC-396F78EF7EF2}" type="presParOf" srcId="{AC819B04-728B-4F78-83BE-424ACF53084A}" destId="{CE567702-C70E-4321-A470-84840B528ACC}" srcOrd="0" destOrd="0" presId="urn:microsoft.com/office/officeart/2005/8/layout/hierarchy1"/>
    <dgm:cxn modelId="{2659D855-916A-4BCE-9F91-34CBFC63BC4C}" type="presParOf" srcId="{AC819B04-728B-4F78-83BE-424ACF53084A}" destId="{C89FDDFD-EB6A-4CC8-87AA-04004CB11652}" srcOrd="1" destOrd="0" presId="urn:microsoft.com/office/officeart/2005/8/layout/hierarchy1"/>
    <dgm:cxn modelId="{F5706118-133F-42BE-9189-A83E368A7D84}" type="presParOf" srcId="{C89FDDFD-EB6A-4CC8-87AA-04004CB11652}" destId="{4F3397CB-8358-474A-878A-A2401A0FCB3D}" srcOrd="0" destOrd="0" presId="urn:microsoft.com/office/officeart/2005/8/layout/hierarchy1"/>
    <dgm:cxn modelId="{B831669F-D394-41A3-847E-24255E06C978}" type="presParOf" srcId="{4F3397CB-8358-474A-878A-A2401A0FCB3D}" destId="{37CE4F68-4D64-4C1A-983D-5F710F94DD85}" srcOrd="0" destOrd="0" presId="urn:microsoft.com/office/officeart/2005/8/layout/hierarchy1"/>
    <dgm:cxn modelId="{91AEC73A-C39C-458E-92C8-1EB63AD9266A}" type="presParOf" srcId="{4F3397CB-8358-474A-878A-A2401A0FCB3D}" destId="{8408F36B-CC41-4A27-A51E-BBA8F6C4484D}" srcOrd="1" destOrd="0" presId="urn:microsoft.com/office/officeart/2005/8/layout/hierarchy1"/>
    <dgm:cxn modelId="{EE6083F5-280F-4655-B988-052109243D81}" type="presParOf" srcId="{C89FDDFD-EB6A-4CC8-87AA-04004CB11652}" destId="{7C1C573E-F646-4434-A1E8-F12970D48C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0E0BC0-DCA3-434B-90E4-3E282A06C74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02180B-25EC-4EE7-B36F-78D5D0E7085F}">
      <dgm:prSet/>
      <dgm:spPr/>
      <dgm:t>
        <a:bodyPr/>
        <a:lstStyle/>
        <a:p>
          <a:r>
            <a:rPr lang="cs-CZ" b="0" i="0"/>
            <a:t>1. VRSTVA</a:t>
          </a:r>
          <a:endParaRPr lang="en-US"/>
        </a:p>
      </dgm:t>
    </dgm:pt>
    <dgm:pt modelId="{96D48CB7-720C-46EA-B130-3E318F5DD11A}" type="parTrans" cxnId="{0B71DB15-20D6-422C-B3DF-1C11987DBCBE}">
      <dgm:prSet/>
      <dgm:spPr/>
      <dgm:t>
        <a:bodyPr/>
        <a:lstStyle/>
        <a:p>
          <a:endParaRPr lang="en-US"/>
        </a:p>
      </dgm:t>
    </dgm:pt>
    <dgm:pt modelId="{7E8DF290-1791-4AA4-856F-26545E50CF3E}" type="sibTrans" cxnId="{0B71DB15-20D6-422C-B3DF-1C11987DBCBE}">
      <dgm:prSet/>
      <dgm:spPr/>
      <dgm:t>
        <a:bodyPr/>
        <a:lstStyle/>
        <a:p>
          <a:endParaRPr lang="en-US"/>
        </a:p>
      </dgm:t>
    </dgm:pt>
    <dgm:pt modelId="{688858D2-7EF5-413C-BDCF-B7755EA41861}">
      <dgm:prSet/>
      <dgm:spPr/>
      <dgm:t>
        <a:bodyPr/>
        <a:lstStyle/>
        <a:p>
          <a:r>
            <a:rPr lang="cs-CZ" b="0" i="0" dirty="0"/>
            <a:t>JEDNODUCHÝ POKRAČOVACÍ</a:t>
          </a:r>
          <a:endParaRPr lang="en-US" dirty="0"/>
        </a:p>
      </dgm:t>
    </dgm:pt>
    <dgm:pt modelId="{2730E420-7DA5-4707-B7C6-BACA53D05FF6}" type="parTrans" cxnId="{A3C41DDB-6BC9-4355-8C36-94E7BB01784C}">
      <dgm:prSet/>
      <dgm:spPr/>
      <dgm:t>
        <a:bodyPr/>
        <a:lstStyle/>
        <a:p>
          <a:endParaRPr lang="en-US"/>
        </a:p>
      </dgm:t>
    </dgm:pt>
    <dgm:pt modelId="{D6A04E4B-E7BB-48E4-8D55-2CD4019E24EB}" type="sibTrans" cxnId="{A3C41DDB-6BC9-4355-8C36-94E7BB01784C}">
      <dgm:prSet/>
      <dgm:spPr/>
      <dgm:t>
        <a:bodyPr/>
        <a:lstStyle/>
        <a:p>
          <a:endParaRPr lang="en-US"/>
        </a:p>
      </dgm:t>
    </dgm:pt>
    <dgm:pt modelId="{9AC3D999-BEE0-4B10-B200-7D0FD58A84F9}">
      <dgm:prSet/>
      <dgm:spPr/>
      <dgm:t>
        <a:bodyPr/>
        <a:lstStyle/>
        <a:p>
          <a:r>
            <a:rPr lang="cs-CZ" b="0" i="0"/>
            <a:t>2. VRSTVA</a:t>
          </a:r>
          <a:endParaRPr lang="en-US"/>
        </a:p>
      </dgm:t>
    </dgm:pt>
    <dgm:pt modelId="{482DAB79-46A1-4FC3-AD12-07BAD2370B30}" type="parTrans" cxnId="{01598C53-EA39-47B9-9223-C17F424843EB}">
      <dgm:prSet/>
      <dgm:spPr/>
      <dgm:t>
        <a:bodyPr/>
        <a:lstStyle/>
        <a:p>
          <a:endParaRPr lang="en-US"/>
        </a:p>
      </dgm:t>
    </dgm:pt>
    <dgm:pt modelId="{7611A6BB-EAF3-42DF-AB15-9A2B06C2F4FB}" type="sibTrans" cxnId="{01598C53-EA39-47B9-9223-C17F424843EB}">
      <dgm:prSet/>
      <dgm:spPr/>
      <dgm:t>
        <a:bodyPr/>
        <a:lstStyle/>
        <a:p>
          <a:endParaRPr lang="en-US"/>
        </a:p>
      </dgm:t>
    </dgm:pt>
    <dgm:pt modelId="{78E0AFD6-3A5E-48AF-BAC9-EC68DD6DED4A}">
      <dgm:prSet/>
      <dgm:spPr/>
      <dgm:t>
        <a:bodyPr/>
        <a:lstStyle/>
        <a:p>
          <a:r>
            <a:rPr lang="cs-CZ" b="0" i="0"/>
            <a:t>LEMBERT</a:t>
          </a:r>
          <a:endParaRPr lang="en-US"/>
        </a:p>
      </dgm:t>
    </dgm:pt>
    <dgm:pt modelId="{3E4541C7-5338-4116-921A-34102310ECC3}" type="parTrans" cxnId="{13E53DD7-ED58-4036-AE75-DAC127A8759B}">
      <dgm:prSet/>
      <dgm:spPr/>
      <dgm:t>
        <a:bodyPr/>
        <a:lstStyle/>
        <a:p>
          <a:endParaRPr lang="en-US"/>
        </a:p>
      </dgm:t>
    </dgm:pt>
    <dgm:pt modelId="{17F9E70C-19C4-431B-84E7-A31E07581ECD}" type="sibTrans" cxnId="{13E53DD7-ED58-4036-AE75-DAC127A8759B}">
      <dgm:prSet/>
      <dgm:spPr/>
      <dgm:t>
        <a:bodyPr/>
        <a:lstStyle/>
        <a:p>
          <a:endParaRPr lang="en-US"/>
        </a:p>
      </dgm:t>
    </dgm:pt>
    <dgm:pt modelId="{5FC01F93-8530-4D87-8F22-03D6402CF2AB}">
      <dgm:prSet/>
      <dgm:spPr/>
      <dgm:t>
        <a:bodyPr/>
        <a:lstStyle/>
        <a:p>
          <a:r>
            <a:rPr lang="cs-CZ" b="0" i="0"/>
            <a:t>AMANN</a:t>
          </a:r>
          <a:endParaRPr lang="en-US"/>
        </a:p>
      </dgm:t>
    </dgm:pt>
    <dgm:pt modelId="{1D0C53CA-CF00-4578-94C4-BEED81EA9376}" type="parTrans" cxnId="{1D494C0E-A877-4F07-92B3-28538C893111}">
      <dgm:prSet/>
      <dgm:spPr/>
      <dgm:t>
        <a:bodyPr/>
        <a:lstStyle/>
        <a:p>
          <a:endParaRPr lang="en-US"/>
        </a:p>
      </dgm:t>
    </dgm:pt>
    <dgm:pt modelId="{1C0F16E6-F758-4639-BFF0-CBFA6D11513F}" type="sibTrans" cxnId="{1D494C0E-A877-4F07-92B3-28538C893111}">
      <dgm:prSet/>
      <dgm:spPr/>
      <dgm:t>
        <a:bodyPr/>
        <a:lstStyle/>
        <a:p>
          <a:endParaRPr lang="en-US"/>
        </a:p>
      </dgm:t>
    </dgm:pt>
    <dgm:pt modelId="{9E196363-ABAD-4D9D-B88D-03306CBEE576}">
      <dgm:prSet/>
      <dgm:spPr/>
      <dgm:t>
        <a:bodyPr/>
        <a:lstStyle/>
        <a:p>
          <a:r>
            <a:rPr lang="cs-CZ" b="0" i="0"/>
            <a:t>CUSHING</a:t>
          </a:r>
          <a:endParaRPr lang="en-US"/>
        </a:p>
      </dgm:t>
    </dgm:pt>
    <dgm:pt modelId="{DC9A06E0-9A8F-4A1C-8F4C-9CE6BF44FF3C}" type="parTrans" cxnId="{33F99D63-7494-4417-88B8-0C211766D96E}">
      <dgm:prSet/>
      <dgm:spPr/>
      <dgm:t>
        <a:bodyPr/>
        <a:lstStyle/>
        <a:p>
          <a:endParaRPr lang="en-US"/>
        </a:p>
      </dgm:t>
    </dgm:pt>
    <dgm:pt modelId="{23A33270-0A32-487B-A7C3-32043F7334C7}" type="sibTrans" cxnId="{33F99D63-7494-4417-88B8-0C211766D96E}">
      <dgm:prSet/>
      <dgm:spPr/>
      <dgm:t>
        <a:bodyPr/>
        <a:lstStyle/>
        <a:p>
          <a:endParaRPr lang="en-US"/>
        </a:p>
      </dgm:t>
    </dgm:pt>
    <dgm:pt modelId="{E2ACF7D7-50D5-4F4E-AB7D-47DCFC8FB55D}" type="pres">
      <dgm:prSet presAssocID="{F90E0BC0-DCA3-434B-90E4-3E282A06C7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8F8961-3DA6-4D14-8237-60A6E5530B13}" type="pres">
      <dgm:prSet presAssocID="{4202180B-25EC-4EE7-B36F-78D5D0E7085F}" presName="hierRoot1" presStyleCnt="0"/>
      <dgm:spPr/>
    </dgm:pt>
    <dgm:pt modelId="{BF34194B-C164-43E7-B4F9-218811CA0FEC}" type="pres">
      <dgm:prSet presAssocID="{4202180B-25EC-4EE7-B36F-78D5D0E7085F}" presName="composite" presStyleCnt="0"/>
      <dgm:spPr/>
    </dgm:pt>
    <dgm:pt modelId="{D5320BE8-F10F-4C53-9963-1D5E6E7D0028}" type="pres">
      <dgm:prSet presAssocID="{4202180B-25EC-4EE7-B36F-78D5D0E7085F}" presName="background" presStyleLbl="node0" presStyleIdx="0" presStyleCnt="2"/>
      <dgm:spPr/>
    </dgm:pt>
    <dgm:pt modelId="{6D2FBF45-85ED-459F-92D5-FE160CD7F1E5}" type="pres">
      <dgm:prSet presAssocID="{4202180B-25EC-4EE7-B36F-78D5D0E7085F}" presName="text" presStyleLbl="fgAcc0" presStyleIdx="0" presStyleCnt="2">
        <dgm:presLayoutVars>
          <dgm:chPref val="3"/>
        </dgm:presLayoutVars>
      </dgm:prSet>
      <dgm:spPr/>
    </dgm:pt>
    <dgm:pt modelId="{C6BD1BD3-1BD9-4924-80FA-0B1C97703BEE}" type="pres">
      <dgm:prSet presAssocID="{4202180B-25EC-4EE7-B36F-78D5D0E7085F}" presName="hierChild2" presStyleCnt="0"/>
      <dgm:spPr/>
    </dgm:pt>
    <dgm:pt modelId="{CF209AD0-1BFC-4F9E-8538-961ADD88BD68}" type="pres">
      <dgm:prSet presAssocID="{2730E420-7DA5-4707-B7C6-BACA53D05FF6}" presName="Name10" presStyleLbl="parChTrans1D2" presStyleIdx="0" presStyleCnt="4"/>
      <dgm:spPr/>
    </dgm:pt>
    <dgm:pt modelId="{4D88C2DF-568F-4473-A1F9-2C54C468865B}" type="pres">
      <dgm:prSet presAssocID="{688858D2-7EF5-413C-BDCF-B7755EA41861}" presName="hierRoot2" presStyleCnt="0"/>
      <dgm:spPr/>
    </dgm:pt>
    <dgm:pt modelId="{58486FAE-AF08-401D-A3C9-8C867E98A70B}" type="pres">
      <dgm:prSet presAssocID="{688858D2-7EF5-413C-BDCF-B7755EA41861}" presName="composite2" presStyleCnt="0"/>
      <dgm:spPr/>
    </dgm:pt>
    <dgm:pt modelId="{FF931335-83A7-4A43-ABA1-296078053647}" type="pres">
      <dgm:prSet presAssocID="{688858D2-7EF5-413C-BDCF-B7755EA41861}" presName="background2" presStyleLbl="node2" presStyleIdx="0" presStyleCnt="4"/>
      <dgm:spPr/>
    </dgm:pt>
    <dgm:pt modelId="{A09056BF-78A0-4996-8A3F-3B47212D12CE}" type="pres">
      <dgm:prSet presAssocID="{688858D2-7EF5-413C-BDCF-B7755EA41861}" presName="text2" presStyleLbl="fgAcc2" presStyleIdx="0" presStyleCnt="4">
        <dgm:presLayoutVars>
          <dgm:chPref val="3"/>
        </dgm:presLayoutVars>
      </dgm:prSet>
      <dgm:spPr/>
    </dgm:pt>
    <dgm:pt modelId="{9ACA55AC-3E7F-4FC4-9EF8-69425E3ADC21}" type="pres">
      <dgm:prSet presAssocID="{688858D2-7EF5-413C-BDCF-B7755EA41861}" presName="hierChild3" presStyleCnt="0"/>
      <dgm:spPr/>
    </dgm:pt>
    <dgm:pt modelId="{11093365-475E-45A5-B698-078FBF3D05C6}" type="pres">
      <dgm:prSet presAssocID="{9AC3D999-BEE0-4B10-B200-7D0FD58A84F9}" presName="hierRoot1" presStyleCnt="0"/>
      <dgm:spPr/>
    </dgm:pt>
    <dgm:pt modelId="{90292E86-B5C0-49DE-B21E-380ED1BAD330}" type="pres">
      <dgm:prSet presAssocID="{9AC3D999-BEE0-4B10-B200-7D0FD58A84F9}" presName="composite" presStyleCnt="0"/>
      <dgm:spPr/>
    </dgm:pt>
    <dgm:pt modelId="{84D1E73C-3909-4682-B4D5-17CC68AD2E88}" type="pres">
      <dgm:prSet presAssocID="{9AC3D999-BEE0-4B10-B200-7D0FD58A84F9}" presName="background" presStyleLbl="node0" presStyleIdx="1" presStyleCnt="2"/>
      <dgm:spPr/>
    </dgm:pt>
    <dgm:pt modelId="{66E53866-0044-4E79-AEF2-2E20E4CF10E6}" type="pres">
      <dgm:prSet presAssocID="{9AC3D999-BEE0-4B10-B200-7D0FD58A84F9}" presName="text" presStyleLbl="fgAcc0" presStyleIdx="1" presStyleCnt="2">
        <dgm:presLayoutVars>
          <dgm:chPref val="3"/>
        </dgm:presLayoutVars>
      </dgm:prSet>
      <dgm:spPr/>
    </dgm:pt>
    <dgm:pt modelId="{27148EB6-9491-4943-A49E-F4D223D03B87}" type="pres">
      <dgm:prSet presAssocID="{9AC3D999-BEE0-4B10-B200-7D0FD58A84F9}" presName="hierChild2" presStyleCnt="0"/>
      <dgm:spPr/>
    </dgm:pt>
    <dgm:pt modelId="{128BAB74-1EEE-4008-9F49-CA43188F786C}" type="pres">
      <dgm:prSet presAssocID="{3E4541C7-5338-4116-921A-34102310ECC3}" presName="Name10" presStyleLbl="parChTrans1D2" presStyleIdx="1" presStyleCnt="4"/>
      <dgm:spPr/>
    </dgm:pt>
    <dgm:pt modelId="{52D1FD91-8BEB-4038-BDF4-37D901F5CE79}" type="pres">
      <dgm:prSet presAssocID="{78E0AFD6-3A5E-48AF-BAC9-EC68DD6DED4A}" presName="hierRoot2" presStyleCnt="0"/>
      <dgm:spPr/>
    </dgm:pt>
    <dgm:pt modelId="{34579090-843D-4966-834D-2B4783C7CF10}" type="pres">
      <dgm:prSet presAssocID="{78E0AFD6-3A5E-48AF-BAC9-EC68DD6DED4A}" presName="composite2" presStyleCnt="0"/>
      <dgm:spPr/>
    </dgm:pt>
    <dgm:pt modelId="{6C538BC6-504C-49CE-8AD4-EC08CD81A941}" type="pres">
      <dgm:prSet presAssocID="{78E0AFD6-3A5E-48AF-BAC9-EC68DD6DED4A}" presName="background2" presStyleLbl="node2" presStyleIdx="1" presStyleCnt="4"/>
      <dgm:spPr/>
    </dgm:pt>
    <dgm:pt modelId="{7E86DEFC-2F58-4D45-8AF0-7AB2D0864D7C}" type="pres">
      <dgm:prSet presAssocID="{78E0AFD6-3A5E-48AF-BAC9-EC68DD6DED4A}" presName="text2" presStyleLbl="fgAcc2" presStyleIdx="1" presStyleCnt="4">
        <dgm:presLayoutVars>
          <dgm:chPref val="3"/>
        </dgm:presLayoutVars>
      </dgm:prSet>
      <dgm:spPr/>
    </dgm:pt>
    <dgm:pt modelId="{90338672-B403-49DF-91E4-98F90477D37E}" type="pres">
      <dgm:prSet presAssocID="{78E0AFD6-3A5E-48AF-BAC9-EC68DD6DED4A}" presName="hierChild3" presStyleCnt="0"/>
      <dgm:spPr/>
    </dgm:pt>
    <dgm:pt modelId="{F3CD35EF-BC76-4CA6-AA6B-EE82886E9928}" type="pres">
      <dgm:prSet presAssocID="{1D0C53CA-CF00-4578-94C4-BEED81EA9376}" presName="Name10" presStyleLbl="parChTrans1D2" presStyleIdx="2" presStyleCnt="4"/>
      <dgm:spPr/>
    </dgm:pt>
    <dgm:pt modelId="{4DDF23EE-1387-457C-9C4B-47C3D9A4479E}" type="pres">
      <dgm:prSet presAssocID="{5FC01F93-8530-4D87-8F22-03D6402CF2AB}" presName="hierRoot2" presStyleCnt="0"/>
      <dgm:spPr/>
    </dgm:pt>
    <dgm:pt modelId="{957F6AC2-EFAD-4549-A234-1E98D6CB426F}" type="pres">
      <dgm:prSet presAssocID="{5FC01F93-8530-4D87-8F22-03D6402CF2AB}" presName="composite2" presStyleCnt="0"/>
      <dgm:spPr/>
    </dgm:pt>
    <dgm:pt modelId="{1A2D3CD1-6CDC-497C-BFA3-BC81A9933999}" type="pres">
      <dgm:prSet presAssocID="{5FC01F93-8530-4D87-8F22-03D6402CF2AB}" presName="background2" presStyleLbl="node2" presStyleIdx="2" presStyleCnt="4"/>
      <dgm:spPr/>
    </dgm:pt>
    <dgm:pt modelId="{52C25B7A-0C5F-4DFA-A3F5-A2B0CD470DCF}" type="pres">
      <dgm:prSet presAssocID="{5FC01F93-8530-4D87-8F22-03D6402CF2AB}" presName="text2" presStyleLbl="fgAcc2" presStyleIdx="2" presStyleCnt="4">
        <dgm:presLayoutVars>
          <dgm:chPref val="3"/>
        </dgm:presLayoutVars>
      </dgm:prSet>
      <dgm:spPr/>
    </dgm:pt>
    <dgm:pt modelId="{6EDEAE00-B3AC-4153-A22D-2AD9513F1794}" type="pres">
      <dgm:prSet presAssocID="{5FC01F93-8530-4D87-8F22-03D6402CF2AB}" presName="hierChild3" presStyleCnt="0"/>
      <dgm:spPr/>
    </dgm:pt>
    <dgm:pt modelId="{51337B07-86B3-4E77-8494-662A06F7EF65}" type="pres">
      <dgm:prSet presAssocID="{DC9A06E0-9A8F-4A1C-8F4C-9CE6BF44FF3C}" presName="Name10" presStyleLbl="parChTrans1D2" presStyleIdx="3" presStyleCnt="4"/>
      <dgm:spPr/>
    </dgm:pt>
    <dgm:pt modelId="{6EB4AB4F-40C4-4D42-B1E2-C011343C8079}" type="pres">
      <dgm:prSet presAssocID="{9E196363-ABAD-4D9D-B88D-03306CBEE576}" presName="hierRoot2" presStyleCnt="0"/>
      <dgm:spPr/>
    </dgm:pt>
    <dgm:pt modelId="{5C7664D4-EF5C-49BC-8188-DF5FEDF3B5F1}" type="pres">
      <dgm:prSet presAssocID="{9E196363-ABAD-4D9D-B88D-03306CBEE576}" presName="composite2" presStyleCnt="0"/>
      <dgm:spPr/>
    </dgm:pt>
    <dgm:pt modelId="{83CA80B6-9C4B-4C25-8515-41998D12B0B2}" type="pres">
      <dgm:prSet presAssocID="{9E196363-ABAD-4D9D-B88D-03306CBEE576}" presName="background2" presStyleLbl="node2" presStyleIdx="3" presStyleCnt="4"/>
      <dgm:spPr/>
    </dgm:pt>
    <dgm:pt modelId="{2BF3F6F8-1D34-45B4-AAC7-5F2786965117}" type="pres">
      <dgm:prSet presAssocID="{9E196363-ABAD-4D9D-B88D-03306CBEE576}" presName="text2" presStyleLbl="fgAcc2" presStyleIdx="3" presStyleCnt="4">
        <dgm:presLayoutVars>
          <dgm:chPref val="3"/>
        </dgm:presLayoutVars>
      </dgm:prSet>
      <dgm:spPr/>
    </dgm:pt>
    <dgm:pt modelId="{15DC616B-1C81-4E6D-A51F-CA1844A891B1}" type="pres">
      <dgm:prSet presAssocID="{9E196363-ABAD-4D9D-B88D-03306CBEE576}" presName="hierChild3" presStyleCnt="0"/>
      <dgm:spPr/>
    </dgm:pt>
  </dgm:ptLst>
  <dgm:cxnLst>
    <dgm:cxn modelId="{1D494C0E-A877-4F07-92B3-28538C893111}" srcId="{9AC3D999-BEE0-4B10-B200-7D0FD58A84F9}" destId="{5FC01F93-8530-4D87-8F22-03D6402CF2AB}" srcOrd="1" destOrd="0" parTransId="{1D0C53CA-CF00-4578-94C4-BEED81EA9376}" sibTransId="{1C0F16E6-F758-4639-BFF0-CBFA6D11513F}"/>
    <dgm:cxn modelId="{3A655B14-D790-4F14-B992-0D50A2BEBACF}" type="presOf" srcId="{9E196363-ABAD-4D9D-B88D-03306CBEE576}" destId="{2BF3F6F8-1D34-45B4-AAC7-5F2786965117}" srcOrd="0" destOrd="0" presId="urn:microsoft.com/office/officeart/2005/8/layout/hierarchy1"/>
    <dgm:cxn modelId="{0B71DB15-20D6-422C-B3DF-1C11987DBCBE}" srcId="{F90E0BC0-DCA3-434B-90E4-3E282A06C741}" destId="{4202180B-25EC-4EE7-B36F-78D5D0E7085F}" srcOrd="0" destOrd="0" parTransId="{96D48CB7-720C-46EA-B130-3E318F5DD11A}" sibTransId="{7E8DF290-1791-4AA4-856F-26545E50CF3E}"/>
    <dgm:cxn modelId="{C6142A19-42B2-46E4-8879-C6B86A0FBCA7}" type="presOf" srcId="{3E4541C7-5338-4116-921A-34102310ECC3}" destId="{128BAB74-1EEE-4008-9F49-CA43188F786C}" srcOrd="0" destOrd="0" presId="urn:microsoft.com/office/officeart/2005/8/layout/hierarchy1"/>
    <dgm:cxn modelId="{98579D1B-4155-4D4C-8D80-EF0EE16A4606}" type="presOf" srcId="{5FC01F93-8530-4D87-8F22-03D6402CF2AB}" destId="{52C25B7A-0C5F-4DFA-A3F5-A2B0CD470DCF}" srcOrd="0" destOrd="0" presId="urn:microsoft.com/office/officeart/2005/8/layout/hierarchy1"/>
    <dgm:cxn modelId="{9722F923-7117-47FE-B47B-DCE9AE2A0FB5}" type="presOf" srcId="{78E0AFD6-3A5E-48AF-BAC9-EC68DD6DED4A}" destId="{7E86DEFC-2F58-4D45-8AF0-7AB2D0864D7C}" srcOrd="0" destOrd="0" presId="urn:microsoft.com/office/officeart/2005/8/layout/hierarchy1"/>
    <dgm:cxn modelId="{A9DA122C-7F3E-481B-99EF-48A078224E16}" type="presOf" srcId="{2730E420-7DA5-4707-B7C6-BACA53D05FF6}" destId="{CF209AD0-1BFC-4F9E-8538-961ADD88BD68}" srcOrd="0" destOrd="0" presId="urn:microsoft.com/office/officeart/2005/8/layout/hierarchy1"/>
    <dgm:cxn modelId="{87692735-961C-4BA1-A185-76923023F0E6}" type="presOf" srcId="{F90E0BC0-DCA3-434B-90E4-3E282A06C741}" destId="{E2ACF7D7-50D5-4F4E-AB7D-47DCFC8FB55D}" srcOrd="0" destOrd="0" presId="urn:microsoft.com/office/officeart/2005/8/layout/hierarchy1"/>
    <dgm:cxn modelId="{E3C6C25D-DC7F-4B9A-8FE0-7E828B38E970}" type="presOf" srcId="{688858D2-7EF5-413C-BDCF-B7755EA41861}" destId="{A09056BF-78A0-4996-8A3F-3B47212D12CE}" srcOrd="0" destOrd="0" presId="urn:microsoft.com/office/officeart/2005/8/layout/hierarchy1"/>
    <dgm:cxn modelId="{33F99D63-7494-4417-88B8-0C211766D96E}" srcId="{9AC3D999-BEE0-4B10-B200-7D0FD58A84F9}" destId="{9E196363-ABAD-4D9D-B88D-03306CBEE576}" srcOrd="2" destOrd="0" parTransId="{DC9A06E0-9A8F-4A1C-8F4C-9CE6BF44FF3C}" sibTransId="{23A33270-0A32-487B-A7C3-32043F7334C7}"/>
    <dgm:cxn modelId="{01598C53-EA39-47B9-9223-C17F424843EB}" srcId="{F90E0BC0-DCA3-434B-90E4-3E282A06C741}" destId="{9AC3D999-BEE0-4B10-B200-7D0FD58A84F9}" srcOrd="1" destOrd="0" parTransId="{482DAB79-46A1-4FC3-AD12-07BAD2370B30}" sibTransId="{7611A6BB-EAF3-42DF-AB15-9A2B06C2F4FB}"/>
    <dgm:cxn modelId="{9312ACBD-89F1-4A17-998F-E3B0C3264FEC}" type="presOf" srcId="{9AC3D999-BEE0-4B10-B200-7D0FD58A84F9}" destId="{66E53866-0044-4E79-AEF2-2E20E4CF10E6}" srcOrd="0" destOrd="0" presId="urn:microsoft.com/office/officeart/2005/8/layout/hierarchy1"/>
    <dgm:cxn modelId="{13E53DD7-ED58-4036-AE75-DAC127A8759B}" srcId="{9AC3D999-BEE0-4B10-B200-7D0FD58A84F9}" destId="{78E0AFD6-3A5E-48AF-BAC9-EC68DD6DED4A}" srcOrd="0" destOrd="0" parTransId="{3E4541C7-5338-4116-921A-34102310ECC3}" sibTransId="{17F9E70C-19C4-431B-84E7-A31E07581ECD}"/>
    <dgm:cxn modelId="{DC8AC5DA-8B67-4138-9EA8-A2D5A257CF7E}" type="presOf" srcId="{DC9A06E0-9A8F-4A1C-8F4C-9CE6BF44FF3C}" destId="{51337B07-86B3-4E77-8494-662A06F7EF65}" srcOrd="0" destOrd="0" presId="urn:microsoft.com/office/officeart/2005/8/layout/hierarchy1"/>
    <dgm:cxn modelId="{A3C41DDB-6BC9-4355-8C36-94E7BB01784C}" srcId="{4202180B-25EC-4EE7-B36F-78D5D0E7085F}" destId="{688858D2-7EF5-413C-BDCF-B7755EA41861}" srcOrd="0" destOrd="0" parTransId="{2730E420-7DA5-4707-B7C6-BACA53D05FF6}" sibTransId="{D6A04E4B-E7BB-48E4-8D55-2CD4019E24EB}"/>
    <dgm:cxn modelId="{9132B3DE-C568-453C-B03A-5954BB6FB734}" type="presOf" srcId="{1D0C53CA-CF00-4578-94C4-BEED81EA9376}" destId="{F3CD35EF-BC76-4CA6-AA6B-EE82886E9928}" srcOrd="0" destOrd="0" presId="urn:microsoft.com/office/officeart/2005/8/layout/hierarchy1"/>
    <dgm:cxn modelId="{825579E1-42CE-44C7-AE1D-550729A46837}" type="presOf" srcId="{4202180B-25EC-4EE7-B36F-78D5D0E7085F}" destId="{6D2FBF45-85ED-459F-92D5-FE160CD7F1E5}" srcOrd="0" destOrd="0" presId="urn:microsoft.com/office/officeart/2005/8/layout/hierarchy1"/>
    <dgm:cxn modelId="{9A116AAB-A1A1-4EFB-B73A-A64E235928AE}" type="presParOf" srcId="{E2ACF7D7-50D5-4F4E-AB7D-47DCFC8FB55D}" destId="{128F8961-3DA6-4D14-8237-60A6E5530B13}" srcOrd="0" destOrd="0" presId="urn:microsoft.com/office/officeart/2005/8/layout/hierarchy1"/>
    <dgm:cxn modelId="{7FEF3CA3-5844-48E1-9E11-C32FB17B4ACA}" type="presParOf" srcId="{128F8961-3DA6-4D14-8237-60A6E5530B13}" destId="{BF34194B-C164-43E7-B4F9-218811CA0FEC}" srcOrd="0" destOrd="0" presId="urn:microsoft.com/office/officeart/2005/8/layout/hierarchy1"/>
    <dgm:cxn modelId="{090CFD03-637B-4587-84AA-26AF124CA161}" type="presParOf" srcId="{BF34194B-C164-43E7-B4F9-218811CA0FEC}" destId="{D5320BE8-F10F-4C53-9963-1D5E6E7D0028}" srcOrd="0" destOrd="0" presId="urn:microsoft.com/office/officeart/2005/8/layout/hierarchy1"/>
    <dgm:cxn modelId="{F8738EB5-8D63-4450-BBAA-79E9CA0DD45A}" type="presParOf" srcId="{BF34194B-C164-43E7-B4F9-218811CA0FEC}" destId="{6D2FBF45-85ED-459F-92D5-FE160CD7F1E5}" srcOrd="1" destOrd="0" presId="urn:microsoft.com/office/officeart/2005/8/layout/hierarchy1"/>
    <dgm:cxn modelId="{5DD9B126-1C6F-4103-8721-D0FBBDC9AB07}" type="presParOf" srcId="{128F8961-3DA6-4D14-8237-60A6E5530B13}" destId="{C6BD1BD3-1BD9-4924-80FA-0B1C97703BEE}" srcOrd="1" destOrd="0" presId="urn:microsoft.com/office/officeart/2005/8/layout/hierarchy1"/>
    <dgm:cxn modelId="{D11463B1-0D15-4F41-9CE5-A8E66D447119}" type="presParOf" srcId="{C6BD1BD3-1BD9-4924-80FA-0B1C97703BEE}" destId="{CF209AD0-1BFC-4F9E-8538-961ADD88BD68}" srcOrd="0" destOrd="0" presId="urn:microsoft.com/office/officeart/2005/8/layout/hierarchy1"/>
    <dgm:cxn modelId="{320C9C5B-E90E-41D9-AEA9-0184ACAEFAFE}" type="presParOf" srcId="{C6BD1BD3-1BD9-4924-80FA-0B1C97703BEE}" destId="{4D88C2DF-568F-4473-A1F9-2C54C468865B}" srcOrd="1" destOrd="0" presId="urn:microsoft.com/office/officeart/2005/8/layout/hierarchy1"/>
    <dgm:cxn modelId="{C9EA8BCB-FC85-4D54-A0E3-9A21804A9CFF}" type="presParOf" srcId="{4D88C2DF-568F-4473-A1F9-2C54C468865B}" destId="{58486FAE-AF08-401D-A3C9-8C867E98A70B}" srcOrd="0" destOrd="0" presId="urn:microsoft.com/office/officeart/2005/8/layout/hierarchy1"/>
    <dgm:cxn modelId="{8F4194C3-BBAC-4102-9715-FC731AE08EA3}" type="presParOf" srcId="{58486FAE-AF08-401D-A3C9-8C867E98A70B}" destId="{FF931335-83A7-4A43-ABA1-296078053647}" srcOrd="0" destOrd="0" presId="urn:microsoft.com/office/officeart/2005/8/layout/hierarchy1"/>
    <dgm:cxn modelId="{2910E8CB-BA08-4F1B-B280-647C14CFB707}" type="presParOf" srcId="{58486FAE-AF08-401D-A3C9-8C867E98A70B}" destId="{A09056BF-78A0-4996-8A3F-3B47212D12CE}" srcOrd="1" destOrd="0" presId="urn:microsoft.com/office/officeart/2005/8/layout/hierarchy1"/>
    <dgm:cxn modelId="{C9C89E81-000C-4FB6-842E-52B39AC7815A}" type="presParOf" srcId="{4D88C2DF-568F-4473-A1F9-2C54C468865B}" destId="{9ACA55AC-3E7F-4FC4-9EF8-69425E3ADC21}" srcOrd="1" destOrd="0" presId="urn:microsoft.com/office/officeart/2005/8/layout/hierarchy1"/>
    <dgm:cxn modelId="{7E95F6A0-9839-4B9B-A4E5-58DC74A183B6}" type="presParOf" srcId="{E2ACF7D7-50D5-4F4E-AB7D-47DCFC8FB55D}" destId="{11093365-475E-45A5-B698-078FBF3D05C6}" srcOrd="1" destOrd="0" presId="urn:microsoft.com/office/officeart/2005/8/layout/hierarchy1"/>
    <dgm:cxn modelId="{516955BC-9FB7-4D05-BA02-15EE21A7EB90}" type="presParOf" srcId="{11093365-475E-45A5-B698-078FBF3D05C6}" destId="{90292E86-B5C0-49DE-B21E-380ED1BAD330}" srcOrd="0" destOrd="0" presId="urn:microsoft.com/office/officeart/2005/8/layout/hierarchy1"/>
    <dgm:cxn modelId="{087D58A8-775C-4FB9-8B5E-3DB2E70CD717}" type="presParOf" srcId="{90292E86-B5C0-49DE-B21E-380ED1BAD330}" destId="{84D1E73C-3909-4682-B4D5-17CC68AD2E88}" srcOrd="0" destOrd="0" presId="urn:microsoft.com/office/officeart/2005/8/layout/hierarchy1"/>
    <dgm:cxn modelId="{96D1A000-F777-4F7C-9463-D2CCD1562C9F}" type="presParOf" srcId="{90292E86-B5C0-49DE-B21E-380ED1BAD330}" destId="{66E53866-0044-4E79-AEF2-2E20E4CF10E6}" srcOrd="1" destOrd="0" presId="urn:microsoft.com/office/officeart/2005/8/layout/hierarchy1"/>
    <dgm:cxn modelId="{4BE56BB4-6FBD-4A13-ACC5-31400D0A558C}" type="presParOf" srcId="{11093365-475E-45A5-B698-078FBF3D05C6}" destId="{27148EB6-9491-4943-A49E-F4D223D03B87}" srcOrd="1" destOrd="0" presId="urn:microsoft.com/office/officeart/2005/8/layout/hierarchy1"/>
    <dgm:cxn modelId="{8BDD79B4-3D4F-4598-8FD2-5D3120253F7B}" type="presParOf" srcId="{27148EB6-9491-4943-A49E-F4D223D03B87}" destId="{128BAB74-1EEE-4008-9F49-CA43188F786C}" srcOrd="0" destOrd="0" presId="urn:microsoft.com/office/officeart/2005/8/layout/hierarchy1"/>
    <dgm:cxn modelId="{258D94A9-1623-4F6B-8D97-DD73507E9F24}" type="presParOf" srcId="{27148EB6-9491-4943-A49E-F4D223D03B87}" destId="{52D1FD91-8BEB-4038-BDF4-37D901F5CE79}" srcOrd="1" destOrd="0" presId="urn:microsoft.com/office/officeart/2005/8/layout/hierarchy1"/>
    <dgm:cxn modelId="{54B50B4F-08BC-4D1F-8506-65D27955A41B}" type="presParOf" srcId="{52D1FD91-8BEB-4038-BDF4-37D901F5CE79}" destId="{34579090-843D-4966-834D-2B4783C7CF10}" srcOrd="0" destOrd="0" presId="urn:microsoft.com/office/officeart/2005/8/layout/hierarchy1"/>
    <dgm:cxn modelId="{03F4587B-32BD-423F-893A-97CF374A6071}" type="presParOf" srcId="{34579090-843D-4966-834D-2B4783C7CF10}" destId="{6C538BC6-504C-49CE-8AD4-EC08CD81A941}" srcOrd="0" destOrd="0" presId="urn:microsoft.com/office/officeart/2005/8/layout/hierarchy1"/>
    <dgm:cxn modelId="{B40EEBA2-5C05-47CF-8CAA-8B54C39E3981}" type="presParOf" srcId="{34579090-843D-4966-834D-2B4783C7CF10}" destId="{7E86DEFC-2F58-4D45-8AF0-7AB2D0864D7C}" srcOrd="1" destOrd="0" presId="urn:microsoft.com/office/officeart/2005/8/layout/hierarchy1"/>
    <dgm:cxn modelId="{238B0A97-D423-48A1-959F-F3CB4A1D9D52}" type="presParOf" srcId="{52D1FD91-8BEB-4038-BDF4-37D901F5CE79}" destId="{90338672-B403-49DF-91E4-98F90477D37E}" srcOrd="1" destOrd="0" presId="urn:microsoft.com/office/officeart/2005/8/layout/hierarchy1"/>
    <dgm:cxn modelId="{8623BEB6-CB45-4F73-A2D7-8CD73B628DAA}" type="presParOf" srcId="{27148EB6-9491-4943-A49E-F4D223D03B87}" destId="{F3CD35EF-BC76-4CA6-AA6B-EE82886E9928}" srcOrd="2" destOrd="0" presId="urn:microsoft.com/office/officeart/2005/8/layout/hierarchy1"/>
    <dgm:cxn modelId="{760B0D85-A5B0-40CB-97D3-5D9D1796DCAA}" type="presParOf" srcId="{27148EB6-9491-4943-A49E-F4D223D03B87}" destId="{4DDF23EE-1387-457C-9C4B-47C3D9A4479E}" srcOrd="3" destOrd="0" presId="urn:microsoft.com/office/officeart/2005/8/layout/hierarchy1"/>
    <dgm:cxn modelId="{61AFAADA-0148-4D69-9201-A0A176A16933}" type="presParOf" srcId="{4DDF23EE-1387-457C-9C4B-47C3D9A4479E}" destId="{957F6AC2-EFAD-4549-A234-1E98D6CB426F}" srcOrd="0" destOrd="0" presId="urn:microsoft.com/office/officeart/2005/8/layout/hierarchy1"/>
    <dgm:cxn modelId="{FF97DFB2-4BD5-4928-82AC-53D1983D7FCF}" type="presParOf" srcId="{957F6AC2-EFAD-4549-A234-1E98D6CB426F}" destId="{1A2D3CD1-6CDC-497C-BFA3-BC81A9933999}" srcOrd="0" destOrd="0" presId="urn:microsoft.com/office/officeart/2005/8/layout/hierarchy1"/>
    <dgm:cxn modelId="{1E794DD7-B311-4968-965F-D3EA653BCBEF}" type="presParOf" srcId="{957F6AC2-EFAD-4549-A234-1E98D6CB426F}" destId="{52C25B7A-0C5F-4DFA-A3F5-A2B0CD470DCF}" srcOrd="1" destOrd="0" presId="urn:microsoft.com/office/officeart/2005/8/layout/hierarchy1"/>
    <dgm:cxn modelId="{A3119C96-AE0F-45B5-8813-16C71C0CB0B0}" type="presParOf" srcId="{4DDF23EE-1387-457C-9C4B-47C3D9A4479E}" destId="{6EDEAE00-B3AC-4153-A22D-2AD9513F1794}" srcOrd="1" destOrd="0" presId="urn:microsoft.com/office/officeart/2005/8/layout/hierarchy1"/>
    <dgm:cxn modelId="{BB4517CD-1CCF-4312-92F8-14FC25313C12}" type="presParOf" srcId="{27148EB6-9491-4943-A49E-F4D223D03B87}" destId="{51337B07-86B3-4E77-8494-662A06F7EF65}" srcOrd="4" destOrd="0" presId="urn:microsoft.com/office/officeart/2005/8/layout/hierarchy1"/>
    <dgm:cxn modelId="{22AD0462-E217-405B-B2D3-4DC47B7CFDC6}" type="presParOf" srcId="{27148EB6-9491-4943-A49E-F4D223D03B87}" destId="{6EB4AB4F-40C4-4D42-B1E2-C011343C8079}" srcOrd="5" destOrd="0" presId="urn:microsoft.com/office/officeart/2005/8/layout/hierarchy1"/>
    <dgm:cxn modelId="{D5758B1D-1CDF-423B-9661-0D50177C10B6}" type="presParOf" srcId="{6EB4AB4F-40C4-4D42-B1E2-C011343C8079}" destId="{5C7664D4-EF5C-49BC-8188-DF5FEDF3B5F1}" srcOrd="0" destOrd="0" presId="urn:microsoft.com/office/officeart/2005/8/layout/hierarchy1"/>
    <dgm:cxn modelId="{BEAC0EC5-006A-4A0E-954C-557865934ED0}" type="presParOf" srcId="{5C7664D4-EF5C-49BC-8188-DF5FEDF3B5F1}" destId="{83CA80B6-9C4B-4C25-8515-41998D12B0B2}" srcOrd="0" destOrd="0" presId="urn:microsoft.com/office/officeart/2005/8/layout/hierarchy1"/>
    <dgm:cxn modelId="{C06BA977-1848-4E39-B978-298275AC0BAD}" type="presParOf" srcId="{5C7664D4-EF5C-49BC-8188-DF5FEDF3B5F1}" destId="{2BF3F6F8-1D34-45B4-AAC7-5F2786965117}" srcOrd="1" destOrd="0" presId="urn:microsoft.com/office/officeart/2005/8/layout/hierarchy1"/>
    <dgm:cxn modelId="{291AAE9B-7B69-4BD4-8935-679C99F4B0B0}" type="presParOf" srcId="{6EB4AB4F-40C4-4D42-B1E2-C011343C8079}" destId="{15DC616B-1C81-4E6D-A51F-CA1844A891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9AC168-A551-465C-9D14-A1B46223F84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074CB-0248-4D04-8850-8EA78A4B7178}">
      <dgm:prSet/>
      <dgm:spPr/>
      <dgm:t>
        <a:bodyPr/>
        <a:lstStyle/>
        <a:p>
          <a:r>
            <a:rPr lang="cs-CZ" b="0" i="0" dirty="0"/>
            <a:t>1. VRSTVA</a:t>
          </a:r>
          <a:endParaRPr lang="en-US" dirty="0"/>
        </a:p>
      </dgm:t>
    </dgm:pt>
    <dgm:pt modelId="{35E0C7EB-A8E7-4FFA-A60D-C4F8C845901F}" type="parTrans" cxnId="{081793EB-A573-4E90-9696-0D876A41FED0}">
      <dgm:prSet/>
      <dgm:spPr/>
      <dgm:t>
        <a:bodyPr/>
        <a:lstStyle/>
        <a:p>
          <a:endParaRPr lang="en-US"/>
        </a:p>
      </dgm:t>
    </dgm:pt>
    <dgm:pt modelId="{AF98A204-AC28-4739-8611-DD479E192840}" type="sibTrans" cxnId="{081793EB-A573-4E90-9696-0D876A41FED0}">
      <dgm:prSet/>
      <dgm:spPr/>
      <dgm:t>
        <a:bodyPr/>
        <a:lstStyle/>
        <a:p>
          <a:endParaRPr lang="en-US"/>
        </a:p>
      </dgm:t>
    </dgm:pt>
    <dgm:pt modelId="{5A7CDF6F-5FCA-4A81-BE59-B757C66F55AE}">
      <dgm:prSet/>
      <dgm:spPr/>
      <dgm:t>
        <a:bodyPr/>
        <a:lstStyle/>
        <a:p>
          <a:r>
            <a:rPr lang="cs-CZ" b="0" i="0" dirty="0"/>
            <a:t>JEDNODUCHÝ POKRAČOVACÍ</a:t>
          </a:r>
          <a:endParaRPr lang="en-US" dirty="0"/>
        </a:p>
      </dgm:t>
    </dgm:pt>
    <dgm:pt modelId="{7CFA8352-5A48-4551-BD0D-C36082979932}" type="parTrans" cxnId="{A17661A8-EE7C-4930-98CF-F2026EC6DB5A}">
      <dgm:prSet/>
      <dgm:spPr/>
      <dgm:t>
        <a:bodyPr/>
        <a:lstStyle/>
        <a:p>
          <a:endParaRPr lang="en-US"/>
        </a:p>
      </dgm:t>
    </dgm:pt>
    <dgm:pt modelId="{5F183254-1C9D-489B-8D71-7E84A98485EC}" type="sibTrans" cxnId="{A17661A8-EE7C-4930-98CF-F2026EC6DB5A}">
      <dgm:prSet/>
      <dgm:spPr/>
      <dgm:t>
        <a:bodyPr/>
        <a:lstStyle/>
        <a:p>
          <a:endParaRPr lang="en-US"/>
        </a:p>
      </dgm:t>
    </dgm:pt>
    <dgm:pt modelId="{039C8BBF-8A55-4709-9B5A-3D3138771E67}" type="pres">
      <dgm:prSet presAssocID="{159AC168-A551-465C-9D14-A1B46223F8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295DB5-7D84-4135-81CF-2B6316685220}" type="pres">
      <dgm:prSet presAssocID="{95F074CB-0248-4D04-8850-8EA78A4B7178}" presName="hierRoot1" presStyleCnt="0"/>
      <dgm:spPr/>
    </dgm:pt>
    <dgm:pt modelId="{EDC441B5-CC62-4C9A-B346-489D7B9A5801}" type="pres">
      <dgm:prSet presAssocID="{95F074CB-0248-4D04-8850-8EA78A4B7178}" presName="composite" presStyleCnt="0"/>
      <dgm:spPr/>
    </dgm:pt>
    <dgm:pt modelId="{9ECA10F0-209A-4EDA-A283-E325D0FCEB4A}" type="pres">
      <dgm:prSet presAssocID="{95F074CB-0248-4D04-8850-8EA78A4B7178}" presName="background" presStyleLbl="node0" presStyleIdx="0" presStyleCnt="1"/>
      <dgm:spPr/>
    </dgm:pt>
    <dgm:pt modelId="{644A0CEC-BE61-4850-AF03-7FCAAF9E36FE}" type="pres">
      <dgm:prSet presAssocID="{95F074CB-0248-4D04-8850-8EA78A4B7178}" presName="text" presStyleLbl="fgAcc0" presStyleIdx="0" presStyleCnt="1">
        <dgm:presLayoutVars>
          <dgm:chPref val="3"/>
        </dgm:presLayoutVars>
      </dgm:prSet>
      <dgm:spPr/>
    </dgm:pt>
    <dgm:pt modelId="{76F87E75-DB1D-4820-A497-7DCE4503F09B}" type="pres">
      <dgm:prSet presAssocID="{95F074CB-0248-4D04-8850-8EA78A4B7178}" presName="hierChild2" presStyleCnt="0"/>
      <dgm:spPr/>
    </dgm:pt>
    <dgm:pt modelId="{565B8DF0-9207-4BF4-B221-DBCF952C3872}" type="pres">
      <dgm:prSet presAssocID="{7CFA8352-5A48-4551-BD0D-C36082979932}" presName="Name10" presStyleLbl="parChTrans1D2" presStyleIdx="0" presStyleCnt="1"/>
      <dgm:spPr/>
    </dgm:pt>
    <dgm:pt modelId="{3899F3AB-2CCB-42B9-9A80-97592B86A515}" type="pres">
      <dgm:prSet presAssocID="{5A7CDF6F-5FCA-4A81-BE59-B757C66F55AE}" presName="hierRoot2" presStyleCnt="0"/>
      <dgm:spPr/>
    </dgm:pt>
    <dgm:pt modelId="{3D858E3D-FA7D-4BB9-A273-3DA7476413DA}" type="pres">
      <dgm:prSet presAssocID="{5A7CDF6F-5FCA-4A81-BE59-B757C66F55AE}" presName="composite2" presStyleCnt="0"/>
      <dgm:spPr/>
    </dgm:pt>
    <dgm:pt modelId="{B2C146EC-9B0E-4B7C-B128-3347839BA5F0}" type="pres">
      <dgm:prSet presAssocID="{5A7CDF6F-5FCA-4A81-BE59-B757C66F55AE}" presName="background2" presStyleLbl="node2" presStyleIdx="0" presStyleCnt="1"/>
      <dgm:spPr/>
    </dgm:pt>
    <dgm:pt modelId="{1B5A7EF2-BFC1-4777-B68A-B1520670B581}" type="pres">
      <dgm:prSet presAssocID="{5A7CDF6F-5FCA-4A81-BE59-B757C66F55AE}" presName="text2" presStyleLbl="fgAcc2" presStyleIdx="0" presStyleCnt="1">
        <dgm:presLayoutVars>
          <dgm:chPref val="3"/>
        </dgm:presLayoutVars>
      </dgm:prSet>
      <dgm:spPr/>
    </dgm:pt>
    <dgm:pt modelId="{88A6E36D-902A-45BD-B627-A2C61F8D17F0}" type="pres">
      <dgm:prSet presAssocID="{5A7CDF6F-5FCA-4A81-BE59-B757C66F55AE}" presName="hierChild3" presStyleCnt="0"/>
      <dgm:spPr/>
    </dgm:pt>
  </dgm:ptLst>
  <dgm:cxnLst>
    <dgm:cxn modelId="{38FE8500-8732-4F9C-96D1-D2DB37BB0CCF}" type="presOf" srcId="{95F074CB-0248-4D04-8850-8EA78A4B7178}" destId="{644A0CEC-BE61-4850-AF03-7FCAAF9E36FE}" srcOrd="0" destOrd="0" presId="urn:microsoft.com/office/officeart/2005/8/layout/hierarchy1"/>
    <dgm:cxn modelId="{63970714-AF2A-4BB6-8419-34C4C048FA99}" type="presOf" srcId="{159AC168-A551-465C-9D14-A1B46223F840}" destId="{039C8BBF-8A55-4709-9B5A-3D3138771E67}" srcOrd="0" destOrd="0" presId="urn:microsoft.com/office/officeart/2005/8/layout/hierarchy1"/>
    <dgm:cxn modelId="{19CA2989-54DB-424E-BD22-BAF251620359}" type="presOf" srcId="{7CFA8352-5A48-4551-BD0D-C36082979932}" destId="{565B8DF0-9207-4BF4-B221-DBCF952C3872}" srcOrd="0" destOrd="0" presId="urn:microsoft.com/office/officeart/2005/8/layout/hierarchy1"/>
    <dgm:cxn modelId="{269589A0-0124-4E79-9A3B-C6CED521016B}" type="presOf" srcId="{5A7CDF6F-5FCA-4A81-BE59-B757C66F55AE}" destId="{1B5A7EF2-BFC1-4777-B68A-B1520670B581}" srcOrd="0" destOrd="0" presId="urn:microsoft.com/office/officeart/2005/8/layout/hierarchy1"/>
    <dgm:cxn modelId="{A17661A8-EE7C-4930-98CF-F2026EC6DB5A}" srcId="{95F074CB-0248-4D04-8850-8EA78A4B7178}" destId="{5A7CDF6F-5FCA-4A81-BE59-B757C66F55AE}" srcOrd="0" destOrd="0" parTransId="{7CFA8352-5A48-4551-BD0D-C36082979932}" sibTransId="{5F183254-1C9D-489B-8D71-7E84A98485EC}"/>
    <dgm:cxn modelId="{081793EB-A573-4E90-9696-0D876A41FED0}" srcId="{159AC168-A551-465C-9D14-A1B46223F840}" destId="{95F074CB-0248-4D04-8850-8EA78A4B7178}" srcOrd="0" destOrd="0" parTransId="{35E0C7EB-A8E7-4FFA-A60D-C4F8C845901F}" sibTransId="{AF98A204-AC28-4739-8611-DD479E192840}"/>
    <dgm:cxn modelId="{66D0FA2B-C683-4B59-88A1-BA9FB9B11E0B}" type="presParOf" srcId="{039C8BBF-8A55-4709-9B5A-3D3138771E67}" destId="{DF295DB5-7D84-4135-81CF-2B6316685220}" srcOrd="0" destOrd="0" presId="urn:microsoft.com/office/officeart/2005/8/layout/hierarchy1"/>
    <dgm:cxn modelId="{58E2DFA1-18B5-462A-A382-BB48DC424000}" type="presParOf" srcId="{DF295DB5-7D84-4135-81CF-2B6316685220}" destId="{EDC441B5-CC62-4C9A-B346-489D7B9A5801}" srcOrd="0" destOrd="0" presId="urn:microsoft.com/office/officeart/2005/8/layout/hierarchy1"/>
    <dgm:cxn modelId="{C2B98DD3-E936-49A1-BA80-068F826A58EE}" type="presParOf" srcId="{EDC441B5-CC62-4C9A-B346-489D7B9A5801}" destId="{9ECA10F0-209A-4EDA-A283-E325D0FCEB4A}" srcOrd="0" destOrd="0" presId="urn:microsoft.com/office/officeart/2005/8/layout/hierarchy1"/>
    <dgm:cxn modelId="{49C4FACD-3EF3-4C99-B104-AD6407417B4D}" type="presParOf" srcId="{EDC441B5-CC62-4C9A-B346-489D7B9A5801}" destId="{644A0CEC-BE61-4850-AF03-7FCAAF9E36FE}" srcOrd="1" destOrd="0" presId="urn:microsoft.com/office/officeart/2005/8/layout/hierarchy1"/>
    <dgm:cxn modelId="{13E271BD-CAAD-4881-A3BB-105D525931FC}" type="presParOf" srcId="{DF295DB5-7D84-4135-81CF-2B6316685220}" destId="{76F87E75-DB1D-4820-A497-7DCE4503F09B}" srcOrd="1" destOrd="0" presId="urn:microsoft.com/office/officeart/2005/8/layout/hierarchy1"/>
    <dgm:cxn modelId="{341AA19E-4B7A-4CFF-ABAE-AE5F363633C7}" type="presParOf" srcId="{76F87E75-DB1D-4820-A497-7DCE4503F09B}" destId="{565B8DF0-9207-4BF4-B221-DBCF952C3872}" srcOrd="0" destOrd="0" presId="urn:microsoft.com/office/officeart/2005/8/layout/hierarchy1"/>
    <dgm:cxn modelId="{D473066D-DC44-4A33-A746-096B6EE18A6A}" type="presParOf" srcId="{76F87E75-DB1D-4820-A497-7DCE4503F09B}" destId="{3899F3AB-2CCB-42B9-9A80-97592B86A515}" srcOrd="1" destOrd="0" presId="urn:microsoft.com/office/officeart/2005/8/layout/hierarchy1"/>
    <dgm:cxn modelId="{3657B3C4-4098-4829-9BC7-F1E82CBDEA03}" type="presParOf" srcId="{3899F3AB-2CCB-42B9-9A80-97592B86A515}" destId="{3D858E3D-FA7D-4BB9-A273-3DA7476413DA}" srcOrd="0" destOrd="0" presId="urn:microsoft.com/office/officeart/2005/8/layout/hierarchy1"/>
    <dgm:cxn modelId="{C41F42A7-73AE-4B0C-AD6F-521D0E6D24D8}" type="presParOf" srcId="{3D858E3D-FA7D-4BB9-A273-3DA7476413DA}" destId="{B2C146EC-9B0E-4B7C-B128-3347839BA5F0}" srcOrd="0" destOrd="0" presId="urn:microsoft.com/office/officeart/2005/8/layout/hierarchy1"/>
    <dgm:cxn modelId="{4FF53C74-B20E-4025-B4EB-CF4DF7D9597E}" type="presParOf" srcId="{3D858E3D-FA7D-4BB9-A273-3DA7476413DA}" destId="{1B5A7EF2-BFC1-4777-B68A-B1520670B581}" srcOrd="1" destOrd="0" presId="urn:microsoft.com/office/officeart/2005/8/layout/hierarchy1"/>
    <dgm:cxn modelId="{2A03075C-E960-44B1-A1F8-C7A62547EF3B}" type="presParOf" srcId="{3899F3AB-2CCB-42B9-9A80-97592B86A515}" destId="{88A6E36D-902A-45BD-B627-A2C61F8D17F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9AC168-A551-465C-9D14-A1B46223F84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3CAD3D-9E41-4E22-8169-48603796DFD3}">
      <dgm:prSet custT="1"/>
      <dgm:spPr/>
      <dgm:t>
        <a:bodyPr/>
        <a:lstStyle/>
        <a:p>
          <a:r>
            <a:rPr lang="cs-CZ" sz="1700" b="0" i="0" dirty="0"/>
            <a:t>1. VRSTVA</a:t>
          </a:r>
          <a:endParaRPr lang="en-US" sz="1700" dirty="0"/>
        </a:p>
      </dgm:t>
    </dgm:pt>
    <dgm:pt modelId="{733583BE-53CB-4F7D-B3A7-9AD0C876A745}" type="parTrans" cxnId="{4F9CD0A5-172F-4CC8-A8E8-DD6EE398DF34}">
      <dgm:prSet/>
      <dgm:spPr/>
      <dgm:t>
        <a:bodyPr/>
        <a:lstStyle/>
        <a:p>
          <a:endParaRPr lang="en-US"/>
        </a:p>
      </dgm:t>
    </dgm:pt>
    <dgm:pt modelId="{B3959F08-A86A-4708-B5FF-1DCC927179F8}" type="sibTrans" cxnId="{4F9CD0A5-172F-4CC8-A8E8-DD6EE398DF34}">
      <dgm:prSet/>
      <dgm:spPr/>
      <dgm:t>
        <a:bodyPr/>
        <a:lstStyle/>
        <a:p>
          <a:endParaRPr lang="en-US"/>
        </a:p>
      </dgm:t>
    </dgm:pt>
    <dgm:pt modelId="{446FBD8E-6245-435E-A7C1-F1408AD35F24}">
      <dgm:prSet custT="1"/>
      <dgm:spPr/>
      <dgm:t>
        <a:bodyPr/>
        <a:lstStyle/>
        <a:p>
          <a:r>
            <a:rPr lang="cs-CZ" sz="1700" dirty="0"/>
            <a:t>CZERNY</a:t>
          </a:r>
          <a:endParaRPr lang="en-US" sz="1700" dirty="0"/>
        </a:p>
      </dgm:t>
    </dgm:pt>
    <dgm:pt modelId="{248C286C-1FDB-423F-90C2-4F65AC3F5287}" type="parTrans" cxnId="{224CB8B5-1A82-4121-849E-B38A863B1725}">
      <dgm:prSet/>
      <dgm:spPr/>
      <dgm:t>
        <a:bodyPr/>
        <a:lstStyle/>
        <a:p>
          <a:endParaRPr lang="en-US"/>
        </a:p>
      </dgm:t>
    </dgm:pt>
    <dgm:pt modelId="{B223A9E8-0E16-4532-91DA-59848267314E}" type="sibTrans" cxnId="{224CB8B5-1A82-4121-849E-B38A863B1725}">
      <dgm:prSet/>
      <dgm:spPr/>
      <dgm:t>
        <a:bodyPr/>
        <a:lstStyle/>
        <a:p>
          <a:endParaRPr lang="en-US"/>
        </a:p>
      </dgm:t>
    </dgm:pt>
    <dgm:pt modelId="{039C8BBF-8A55-4709-9B5A-3D3138771E67}" type="pres">
      <dgm:prSet presAssocID="{159AC168-A551-465C-9D14-A1B46223F8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F442ACE-B88A-44F2-8586-6C3C9BC89978}" type="pres">
      <dgm:prSet presAssocID="{3C3CAD3D-9E41-4E22-8169-48603796DFD3}" presName="hierRoot1" presStyleCnt="0"/>
      <dgm:spPr/>
    </dgm:pt>
    <dgm:pt modelId="{05797E13-4280-49AA-816E-A8866030FABB}" type="pres">
      <dgm:prSet presAssocID="{3C3CAD3D-9E41-4E22-8169-48603796DFD3}" presName="composite" presStyleCnt="0"/>
      <dgm:spPr/>
    </dgm:pt>
    <dgm:pt modelId="{FD6F7ED6-7519-4A9E-9340-F827B89F64C2}" type="pres">
      <dgm:prSet presAssocID="{3C3CAD3D-9E41-4E22-8169-48603796DFD3}" presName="background" presStyleLbl="node0" presStyleIdx="0" presStyleCnt="1"/>
      <dgm:spPr/>
    </dgm:pt>
    <dgm:pt modelId="{01FBD507-561E-431B-8BC9-7398F59762E1}" type="pres">
      <dgm:prSet presAssocID="{3C3CAD3D-9E41-4E22-8169-48603796DFD3}" presName="text" presStyleLbl="fgAcc0" presStyleIdx="0" presStyleCnt="1">
        <dgm:presLayoutVars>
          <dgm:chPref val="3"/>
        </dgm:presLayoutVars>
      </dgm:prSet>
      <dgm:spPr/>
    </dgm:pt>
    <dgm:pt modelId="{AC819B04-728B-4F78-83BE-424ACF53084A}" type="pres">
      <dgm:prSet presAssocID="{3C3CAD3D-9E41-4E22-8169-48603796DFD3}" presName="hierChild2" presStyleCnt="0"/>
      <dgm:spPr/>
    </dgm:pt>
    <dgm:pt modelId="{6391C5C0-EE7E-49AA-A60A-DFD7D0B20934}" type="pres">
      <dgm:prSet presAssocID="{248C286C-1FDB-423F-90C2-4F65AC3F5287}" presName="Name10" presStyleLbl="parChTrans1D2" presStyleIdx="0" presStyleCnt="1"/>
      <dgm:spPr/>
    </dgm:pt>
    <dgm:pt modelId="{1E207708-4AF7-4DAC-BB7D-0DEAA8A95CAD}" type="pres">
      <dgm:prSet presAssocID="{446FBD8E-6245-435E-A7C1-F1408AD35F24}" presName="hierRoot2" presStyleCnt="0"/>
      <dgm:spPr/>
    </dgm:pt>
    <dgm:pt modelId="{0F7E1A00-68DF-4055-9EA7-8707DE1303F9}" type="pres">
      <dgm:prSet presAssocID="{446FBD8E-6245-435E-A7C1-F1408AD35F24}" presName="composite2" presStyleCnt="0"/>
      <dgm:spPr/>
    </dgm:pt>
    <dgm:pt modelId="{78E98F97-36AC-4119-B0FE-F490901E718B}" type="pres">
      <dgm:prSet presAssocID="{446FBD8E-6245-435E-A7C1-F1408AD35F24}" presName="background2" presStyleLbl="node2" presStyleIdx="0" presStyleCnt="1"/>
      <dgm:spPr/>
    </dgm:pt>
    <dgm:pt modelId="{1393B5FC-BDF0-4BBF-8D60-C46D7224B78C}" type="pres">
      <dgm:prSet presAssocID="{446FBD8E-6245-435E-A7C1-F1408AD35F24}" presName="text2" presStyleLbl="fgAcc2" presStyleIdx="0" presStyleCnt="1">
        <dgm:presLayoutVars>
          <dgm:chPref val="3"/>
        </dgm:presLayoutVars>
      </dgm:prSet>
      <dgm:spPr/>
    </dgm:pt>
    <dgm:pt modelId="{73E0B4A9-3E95-4415-BF4D-3A68FAADEECF}" type="pres">
      <dgm:prSet presAssocID="{446FBD8E-6245-435E-A7C1-F1408AD35F24}" presName="hierChild3" presStyleCnt="0"/>
      <dgm:spPr/>
    </dgm:pt>
  </dgm:ptLst>
  <dgm:cxnLst>
    <dgm:cxn modelId="{63970714-AF2A-4BB6-8419-34C4C048FA99}" type="presOf" srcId="{159AC168-A551-465C-9D14-A1B46223F840}" destId="{039C8BBF-8A55-4709-9B5A-3D3138771E67}" srcOrd="0" destOrd="0" presId="urn:microsoft.com/office/officeart/2005/8/layout/hierarchy1"/>
    <dgm:cxn modelId="{F5C0E83D-9237-4685-A687-ADD0929C44EF}" type="presOf" srcId="{446FBD8E-6245-435E-A7C1-F1408AD35F24}" destId="{1393B5FC-BDF0-4BBF-8D60-C46D7224B78C}" srcOrd="0" destOrd="0" presId="urn:microsoft.com/office/officeart/2005/8/layout/hierarchy1"/>
    <dgm:cxn modelId="{4F9CD0A5-172F-4CC8-A8E8-DD6EE398DF34}" srcId="{159AC168-A551-465C-9D14-A1B46223F840}" destId="{3C3CAD3D-9E41-4E22-8169-48603796DFD3}" srcOrd="0" destOrd="0" parTransId="{733583BE-53CB-4F7D-B3A7-9AD0C876A745}" sibTransId="{B3959F08-A86A-4708-B5FF-1DCC927179F8}"/>
    <dgm:cxn modelId="{224CB8B5-1A82-4121-849E-B38A863B1725}" srcId="{3C3CAD3D-9E41-4E22-8169-48603796DFD3}" destId="{446FBD8E-6245-435E-A7C1-F1408AD35F24}" srcOrd="0" destOrd="0" parTransId="{248C286C-1FDB-423F-90C2-4F65AC3F5287}" sibTransId="{B223A9E8-0E16-4532-91DA-59848267314E}"/>
    <dgm:cxn modelId="{E02E02B9-88AC-4056-AA53-3DBF4002C7DF}" type="presOf" srcId="{248C286C-1FDB-423F-90C2-4F65AC3F5287}" destId="{6391C5C0-EE7E-49AA-A60A-DFD7D0B20934}" srcOrd="0" destOrd="0" presId="urn:microsoft.com/office/officeart/2005/8/layout/hierarchy1"/>
    <dgm:cxn modelId="{5C0A4CBE-BBDE-4DAB-961E-0DDC4B5A3052}" type="presOf" srcId="{3C3CAD3D-9E41-4E22-8169-48603796DFD3}" destId="{01FBD507-561E-431B-8BC9-7398F59762E1}" srcOrd="0" destOrd="0" presId="urn:microsoft.com/office/officeart/2005/8/layout/hierarchy1"/>
    <dgm:cxn modelId="{3FF30A2B-F634-4B1B-B0DD-B55E6B8F183B}" type="presParOf" srcId="{039C8BBF-8A55-4709-9B5A-3D3138771E67}" destId="{4F442ACE-B88A-44F2-8586-6C3C9BC89978}" srcOrd="0" destOrd="0" presId="urn:microsoft.com/office/officeart/2005/8/layout/hierarchy1"/>
    <dgm:cxn modelId="{62605798-3E8B-4074-A2ED-074A4E507C47}" type="presParOf" srcId="{4F442ACE-B88A-44F2-8586-6C3C9BC89978}" destId="{05797E13-4280-49AA-816E-A8866030FABB}" srcOrd="0" destOrd="0" presId="urn:microsoft.com/office/officeart/2005/8/layout/hierarchy1"/>
    <dgm:cxn modelId="{C5D5DEAC-10DF-43AC-BEB1-6D984F76DA57}" type="presParOf" srcId="{05797E13-4280-49AA-816E-A8866030FABB}" destId="{FD6F7ED6-7519-4A9E-9340-F827B89F64C2}" srcOrd="0" destOrd="0" presId="urn:microsoft.com/office/officeart/2005/8/layout/hierarchy1"/>
    <dgm:cxn modelId="{BBC43CB9-A30C-4428-A88A-181867608653}" type="presParOf" srcId="{05797E13-4280-49AA-816E-A8866030FABB}" destId="{01FBD507-561E-431B-8BC9-7398F59762E1}" srcOrd="1" destOrd="0" presId="urn:microsoft.com/office/officeart/2005/8/layout/hierarchy1"/>
    <dgm:cxn modelId="{A75A3FFE-44F8-4013-B127-F85E7659123B}" type="presParOf" srcId="{4F442ACE-B88A-44F2-8586-6C3C9BC89978}" destId="{AC819B04-728B-4F78-83BE-424ACF53084A}" srcOrd="1" destOrd="0" presId="urn:microsoft.com/office/officeart/2005/8/layout/hierarchy1"/>
    <dgm:cxn modelId="{EA74A13D-7D9D-4ED1-A410-64A705D252FD}" type="presParOf" srcId="{AC819B04-728B-4F78-83BE-424ACF53084A}" destId="{6391C5C0-EE7E-49AA-A60A-DFD7D0B20934}" srcOrd="0" destOrd="0" presId="urn:microsoft.com/office/officeart/2005/8/layout/hierarchy1"/>
    <dgm:cxn modelId="{E7FCE7E0-9764-4F41-AAB8-4979E0514CBD}" type="presParOf" srcId="{AC819B04-728B-4F78-83BE-424ACF53084A}" destId="{1E207708-4AF7-4DAC-BB7D-0DEAA8A95CAD}" srcOrd="1" destOrd="0" presId="urn:microsoft.com/office/officeart/2005/8/layout/hierarchy1"/>
    <dgm:cxn modelId="{A3A243F0-B619-47C8-85FE-B18B0ECE77CB}" type="presParOf" srcId="{1E207708-4AF7-4DAC-BB7D-0DEAA8A95CAD}" destId="{0F7E1A00-68DF-4055-9EA7-8707DE1303F9}" srcOrd="0" destOrd="0" presId="urn:microsoft.com/office/officeart/2005/8/layout/hierarchy1"/>
    <dgm:cxn modelId="{FF366D58-EE21-40E4-BC83-DDE791EB311E}" type="presParOf" srcId="{0F7E1A00-68DF-4055-9EA7-8707DE1303F9}" destId="{78E98F97-36AC-4119-B0FE-F490901E718B}" srcOrd="0" destOrd="0" presId="urn:microsoft.com/office/officeart/2005/8/layout/hierarchy1"/>
    <dgm:cxn modelId="{C7A9B794-868E-4E33-B688-10D6D078F0EC}" type="presParOf" srcId="{0F7E1A00-68DF-4055-9EA7-8707DE1303F9}" destId="{1393B5FC-BDF0-4BBF-8D60-C46D7224B78C}" srcOrd="1" destOrd="0" presId="urn:microsoft.com/office/officeart/2005/8/layout/hierarchy1"/>
    <dgm:cxn modelId="{3F27921D-7932-4FC0-A724-8B7CBDB78941}" type="presParOf" srcId="{1E207708-4AF7-4DAC-BB7D-0DEAA8A95CAD}" destId="{73E0B4A9-3E95-4415-BF4D-3A68FAADEE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9AC168-A551-465C-9D14-A1B46223F84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F074CB-0248-4D04-8850-8EA78A4B7178}">
      <dgm:prSet/>
      <dgm:spPr/>
      <dgm:t>
        <a:bodyPr/>
        <a:lstStyle/>
        <a:p>
          <a:r>
            <a:rPr lang="cs-CZ" b="0" i="0" dirty="0"/>
            <a:t>1. VRSTVA</a:t>
          </a:r>
          <a:endParaRPr lang="en-US" dirty="0"/>
        </a:p>
      </dgm:t>
    </dgm:pt>
    <dgm:pt modelId="{35E0C7EB-A8E7-4FFA-A60D-C4F8C845901F}" type="parTrans" cxnId="{081793EB-A573-4E90-9696-0D876A41FED0}">
      <dgm:prSet/>
      <dgm:spPr/>
      <dgm:t>
        <a:bodyPr/>
        <a:lstStyle/>
        <a:p>
          <a:endParaRPr lang="en-US"/>
        </a:p>
      </dgm:t>
    </dgm:pt>
    <dgm:pt modelId="{AF98A204-AC28-4739-8611-DD479E192840}" type="sibTrans" cxnId="{081793EB-A573-4E90-9696-0D876A41FED0}">
      <dgm:prSet/>
      <dgm:spPr/>
      <dgm:t>
        <a:bodyPr/>
        <a:lstStyle/>
        <a:p>
          <a:endParaRPr lang="en-US"/>
        </a:p>
      </dgm:t>
    </dgm:pt>
    <dgm:pt modelId="{5A7CDF6F-5FCA-4A81-BE59-B757C66F55AE}">
      <dgm:prSet/>
      <dgm:spPr/>
      <dgm:t>
        <a:bodyPr/>
        <a:lstStyle/>
        <a:p>
          <a:r>
            <a:rPr lang="cs-CZ" b="0" i="0" dirty="0"/>
            <a:t>JEDNODUCHÝ POKRAČOVACÍ</a:t>
          </a:r>
          <a:endParaRPr lang="en-US" dirty="0"/>
        </a:p>
      </dgm:t>
    </dgm:pt>
    <dgm:pt modelId="{7CFA8352-5A48-4551-BD0D-C36082979932}" type="parTrans" cxnId="{A17661A8-EE7C-4930-98CF-F2026EC6DB5A}">
      <dgm:prSet/>
      <dgm:spPr/>
      <dgm:t>
        <a:bodyPr/>
        <a:lstStyle/>
        <a:p>
          <a:endParaRPr lang="en-US"/>
        </a:p>
      </dgm:t>
    </dgm:pt>
    <dgm:pt modelId="{5F183254-1C9D-489B-8D71-7E84A98485EC}" type="sibTrans" cxnId="{A17661A8-EE7C-4930-98CF-F2026EC6DB5A}">
      <dgm:prSet/>
      <dgm:spPr/>
      <dgm:t>
        <a:bodyPr/>
        <a:lstStyle/>
        <a:p>
          <a:endParaRPr lang="en-US"/>
        </a:p>
      </dgm:t>
    </dgm:pt>
    <dgm:pt modelId="{3C3CAD3D-9E41-4E22-8169-48603796DFD3}">
      <dgm:prSet/>
      <dgm:spPr/>
      <dgm:t>
        <a:bodyPr/>
        <a:lstStyle/>
        <a:p>
          <a:r>
            <a:rPr lang="cs-CZ" b="0" i="0"/>
            <a:t>2. VRSTVA</a:t>
          </a:r>
          <a:endParaRPr lang="en-US"/>
        </a:p>
      </dgm:t>
    </dgm:pt>
    <dgm:pt modelId="{733583BE-53CB-4F7D-B3A7-9AD0C876A745}" type="parTrans" cxnId="{4F9CD0A5-172F-4CC8-A8E8-DD6EE398DF34}">
      <dgm:prSet/>
      <dgm:spPr/>
      <dgm:t>
        <a:bodyPr/>
        <a:lstStyle/>
        <a:p>
          <a:endParaRPr lang="en-US"/>
        </a:p>
      </dgm:t>
    </dgm:pt>
    <dgm:pt modelId="{B3959F08-A86A-4708-B5FF-1DCC927179F8}" type="sibTrans" cxnId="{4F9CD0A5-172F-4CC8-A8E8-DD6EE398DF34}">
      <dgm:prSet/>
      <dgm:spPr/>
      <dgm:t>
        <a:bodyPr/>
        <a:lstStyle/>
        <a:p>
          <a:endParaRPr lang="en-US"/>
        </a:p>
      </dgm:t>
    </dgm:pt>
    <dgm:pt modelId="{446FBD8E-6245-435E-A7C1-F1408AD35F24}">
      <dgm:prSet/>
      <dgm:spPr/>
      <dgm:t>
        <a:bodyPr/>
        <a:lstStyle/>
        <a:p>
          <a:r>
            <a:rPr lang="cs-CZ" b="0" i="0"/>
            <a:t>LEMBERT</a:t>
          </a:r>
          <a:endParaRPr lang="en-US"/>
        </a:p>
      </dgm:t>
    </dgm:pt>
    <dgm:pt modelId="{248C286C-1FDB-423F-90C2-4F65AC3F5287}" type="parTrans" cxnId="{224CB8B5-1A82-4121-849E-B38A863B1725}">
      <dgm:prSet/>
      <dgm:spPr/>
      <dgm:t>
        <a:bodyPr/>
        <a:lstStyle/>
        <a:p>
          <a:endParaRPr lang="en-US"/>
        </a:p>
      </dgm:t>
    </dgm:pt>
    <dgm:pt modelId="{B223A9E8-0E16-4532-91DA-59848267314E}" type="sibTrans" cxnId="{224CB8B5-1A82-4121-849E-B38A863B1725}">
      <dgm:prSet/>
      <dgm:spPr/>
      <dgm:t>
        <a:bodyPr/>
        <a:lstStyle/>
        <a:p>
          <a:endParaRPr lang="en-US"/>
        </a:p>
      </dgm:t>
    </dgm:pt>
    <dgm:pt modelId="{535206AC-1A3C-4ACE-82DB-82212E5B50D0}">
      <dgm:prSet/>
      <dgm:spPr/>
      <dgm:t>
        <a:bodyPr/>
        <a:lstStyle/>
        <a:p>
          <a:r>
            <a:rPr lang="cs-CZ" b="0" i="0"/>
            <a:t>AMANN</a:t>
          </a:r>
          <a:endParaRPr lang="en-US"/>
        </a:p>
      </dgm:t>
    </dgm:pt>
    <dgm:pt modelId="{1D3F4F84-5285-49C1-B5A5-4EC4DEAF8F07}" type="parTrans" cxnId="{7DEF6434-B3C7-488C-AA80-18FECA2D7C8D}">
      <dgm:prSet/>
      <dgm:spPr/>
      <dgm:t>
        <a:bodyPr/>
        <a:lstStyle/>
        <a:p>
          <a:endParaRPr lang="en-US"/>
        </a:p>
      </dgm:t>
    </dgm:pt>
    <dgm:pt modelId="{4A6962D4-9A17-4C33-A312-C20B142A2D9F}" type="sibTrans" cxnId="{7DEF6434-B3C7-488C-AA80-18FECA2D7C8D}">
      <dgm:prSet/>
      <dgm:spPr/>
      <dgm:t>
        <a:bodyPr/>
        <a:lstStyle/>
        <a:p>
          <a:endParaRPr lang="en-US"/>
        </a:p>
      </dgm:t>
    </dgm:pt>
    <dgm:pt modelId="{265EB7D1-071B-44B8-8943-66509F8C4ECB}">
      <dgm:prSet/>
      <dgm:spPr/>
      <dgm:t>
        <a:bodyPr/>
        <a:lstStyle/>
        <a:p>
          <a:r>
            <a:rPr lang="cs-CZ" b="0" i="0"/>
            <a:t>CUSHING</a:t>
          </a:r>
          <a:endParaRPr lang="en-US"/>
        </a:p>
      </dgm:t>
    </dgm:pt>
    <dgm:pt modelId="{18B78A39-3D58-4136-960F-566BB41D489A}" type="parTrans" cxnId="{EB5202C9-B96D-4D69-8CF5-673F5DC70FA6}">
      <dgm:prSet/>
      <dgm:spPr/>
      <dgm:t>
        <a:bodyPr/>
        <a:lstStyle/>
        <a:p>
          <a:endParaRPr lang="en-US"/>
        </a:p>
      </dgm:t>
    </dgm:pt>
    <dgm:pt modelId="{D4F2FE24-0BA0-4752-AF7E-C5D987AFEB8E}" type="sibTrans" cxnId="{EB5202C9-B96D-4D69-8CF5-673F5DC70FA6}">
      <dgm:prSet/>
      <dgm:spPr/>
      <dgm:t>
        <a:bodyPr/>
        <a:lstStyle/>
        <a:p>
          <a:endParaRPr lang="en-US"/>
        </a:p>
      </dgm:t>
    </dgm:pt>
    <dgm:pt modelId="{039C8BBF-8A55-4709-9B5A-3D3138771E67}" type="pres">
      <dgm:prSet presAssocID="{159AC168-A551-465C-9D14-A1B46223F8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295DB5-7D84-4135-81CF-2B6316685220}" type="pres">
      <dgm:prSet presAssocID="{95F074CB-0248-4D04-8850-8EA78A4B7178}" presName="hierRoot1" presStyleCnt="0"/>
      <dgm:spPr/>
    </dgm:pt>
    <dgm:pt modelId="{EDC441B5-CC62-4C9A-B346-489D7B9A5801}" type="pres">
      <dgm:prSet presAssocID="{95F074CB-0248-4D04-8850-8EA78A4B7178}" presName="composite" presStyleCnt="0"/>
      <dgm:spPr/>
    </dgm:pt>
    <dgm:pt modelId="{9ECA10F0-209A-4EDA-A283-E325D0FCEB4A}" type="pres">
      <dgm:prSet presAssocID="{95F074CB-0248-4D04-8850-8EA78A4B7178}" presName="background" presStyleLbl="node0" presStyleIdx="0" presStyleCnt="2"/>
      <dgm:spPr/>
    </dgm:pt>
    <dgm:pt modelId="{644A0CEC-BE61-4850-AF03-7FCAAF9E36FE}" type="pres">
      <dgm:prSet presAssocID="{95F074CB-0248-4D04-8850-8EA78A4B7178}" presName="text" presStyleLbl="fgAcc0" presStyleIdx="0" presStyleCnt="2">
        <dgm:presLayoutVars>
          <dgm:chPref val="3"/>
        </dgm:presLayoutVars>
      </dgm:prSet>
      <dgm:spPr/>
    </dgm:pt>
    <dgm:pt modelId="{76F87E75-DB1D-4820-A497-7DCE4503F09B}" type="pres">
      <dgm:prSet presAssocID="{95F074CB-0248-4D04-8850-8EA78A4B7178}" presName="hierChild2" presStyleCnt="0"/>
      <dgm:spPr/>
    </dgm:pt>
    <dgm:pt modelId="{565B8DF0-9207-4BF4-B221-DBCF952C3872}" type="pres">
      <dgm:prSet presAssocID="{7CFA8352-5A48-4551-BD0D-C36082979932}" presName="Name10" presStyleLbl="parChTrans1D2" presStyleIdx="0" presStyleCnt="4"/>
      <dgm:spPr/>
    </dgm:pt>
    <dgm:pt modelId="{3899F3AB-2CCB-42B9-9A80-97592B86A515}" type="pres">
      <dgm:prSet presAssocID="{5A7CDF6F-5FCA-4A81-BE59-B757C66F55AE}" presName="hierRoot2" presStyleCnt="0"/>
      <dgm:spPr/>
    </dgm:pt>
    <dgm:pt modelId="{3D858E3D-FA7D-4BB9-A273-3DA7476413DA}" type="pres">
      <dgm:prSet presAssocID="{5A7CDF6F-5FCA-4A81-BE59-B757C66F55AE}" presName="composite2" presStyleCnt="0"/>
      <dgm:spPr/>
    </dgm:pt>
    <dgm:pt modelId="{B2C146EC-9B0E-4B7C-B128-3347839BA5F0}" type="pres">
      <dgm:prSet presAssocID="{5A7CDF6F-5FCA-4A81-BE59-B757C66F55AE}" presName="background2" presStyleLbl="node2" presStyleIdx="0" presStyleCnt="4"/>
      <dgm:spPr/>
    </dgm:pt>
    <dgm:pt modelId="{1B5A7EF2-BFC1-4777-B68A-B1520670B581}" type="pres">
      <dgm:prSet presAssocID="{5A7CDF6F-5FCA-4A81-BE59-B757C66F55AE}" presName="text2" presStyleLbl="fgAcc2" presStyleIdx="0" presStyleCnt="4">
        <dgm:presLayoutVars>
          <dgm:chPref val="3"/>
        </dgm:presLayoutVars>
      </dgm:prSet>
      <dgm:spPr/>
    </dgm:pt>
    <dgm:pt modelId="{88A6E36D-902A-45BD-B627-A2C61F8D17F0}" type="pres">
      <dgm:prSet presAssocID="{5A7CDF6F-5FCA-4A81-BE59-B757C66F55AE}" presName="hierChild3" presStyleCnt="0"/>
      <dgm:spPr/>
    </dgm:pt>
    <dgm:pt modelId="{4F442ACE-B88A-44F2-8586-6C3C9BC89978}" type="pres">
      <dgm:prSet presAssocID="{3C3CAD3D-9E41-4E22-8169-48603796DFD3}" presName="hierRoot1" presStyleCnt="0"/>
      <dgm:spPr/>
    </dgm:pt>
    <dgm:pt modelId="{05797E13-4280-49AA-816E-A8866030FABB}" type="pres">
      <dgm:prSet presAssocID="{3C3CAD3D-9E41-4E22-8169-48603796DFD3}" presName="composite" presStyleCnt="0"/>
      <dgm:spPr/>
    </dgm:pt>
    <dgm:pt modelId="{FD6F7ED6-7519-4A9E-9340-F827B89F64C2}" type="pres">
      <dgm:prSet presAssocID="{3C3CAD3D-9E41-4E22-8169-48603796DFD3}" presName="background" presStyleLbl="node0" presStyleIdx="1" presStyleCnt="2"/>
      <dgm:spPr/>
    </dgm:pt>
    <dgm:pt modelId="{01FBD507-561E-431B-8BC9-7398F59762E1}" type="pres">
      <dgm:prSet presAssocID="{3C3CAD3D-9E41-4E22-8169-48603796DFD3}" presName="text" presStyleLbl="fgAcc0" presStyleIdx="1" presStyleCnt="2">
        <dgm:presLayoutVars>
          <dgm:chPref val="3"/>
        </dgm:presLayoutVars>
      </dgm:prSet>
      <dgm:spPr/>
    </dgm:pt>
    <dgm:pt modelId="{AC819B04-728B-4F78-83BE-424ACF53084A}" type="pres">
      <dgm:prSet presAssocID="{3C3CAD3D-9E41-4E22-8169-48603796DFD3}" presName="hierChild2" presStyleCnt="0"/>
      <dgm:spPr/>
    </dgm:pt>
    <dgm:pt modelId="{6391C5C0-EE7E-49AA-A60A-DFD7D0B20934}" type="pres">
      <dgm:prSet presAssocID="{248C286C-1FDB-423F-90C2-4F65AC3F5287}" presName="Name10" presStyleLbl="parChTrans1D2" presStyleIdx="1" presStyleCnt="4"/>
      <dgm:spPr/>
    </dgm:pt>
    <dgm:pt modelId="{1E207708-4AF7-4DAC-BB7D-0DEAA8A95CAD}" type="pres">
      <dgm:prSet presAssocID="{446FBD8E-6245-435E-A7C1-F1408AD35F24}" presName="hierRoot2" presStyleCnt="0"/>
      <dgm:spPr/>
    </dgm:pt>
    <dgm:pt modelId="{0F7E1A00-68DF-4055-9EA7-8707DE1303F9}" type="pres">
      <dgm:prSet presAssocID="{446FBD8E-6245-435E-A7C1-F1408AD35F24}" presName="composite2" presStyleCnt="0"/>
      <dgm:spPr/>
    </dgm:pt>
    <dgm:pt modelId="{78E98F97-36AC-4119-B0FE-F490901E718B}" type="pres">
      <dgm:prSet presAssocID="{446FBD8E-6245-435E-A7C1-F1408AD35F24}" presName="background2" presStyleLbl="node2" presStyleIdx="1" presStyleCnt="4"/>
      <dgm:spPr/>
    </dgm:pt>
    <dgm:pt modelId="{1393B5FC-BDF0-4BBF-8D60-C46D7224B78C}" type="pres">
      <dgm:prSet presAssocID="{446FBD8E-6245-435E-A7C1-F1408AD35F24}" presName="text2" presStyleLbl="fgAcc2" presStyleIdx="1" presStyleCnt="4">
        <dgm:presLayoutVars>
          <dgm:chPref val="3"/>
        </dgm:presLayoutVars>
      </dgm:prSet>
      <dgm:spPr/>
    </dgm:pt>
    <dgm:pt modelId="{73E0B4A9-3E95-4415-BF4D-3A68FAADEECF}" type="pres">
      <dgm:prSet presAssocID="{446FBD8E-6245-435E-A7C1-F1408AD35F24}" presName="hierChild3" presStyleCnt="0"/>
      <dgm:spPr/>
    </dgm:pt>
    <dgm:pt modelId="{CE567702-C70E-4321-A470-84840B528ACC}" type="pres">
      <dgm:prSet presAssocID="{1D3F4F84-5285-49C1-B5A5-4EC4DEAF8F07}" presName="Name10" presStyleLbl="parChTrans1D2" presStyleIdx="2" presStyleCnt="4"/>
      <dgm:spPr/>
    </dgm:pt>
    <dgm:pt modelId="{C89FDDFD-EB6A-4CC8-87AA-04004CB11652}" type="pres">
      <dgm:prSet presAssocID="{535206AC-1A3C-4ACE-82DB-82212E5B50D0}" presName="hierRoot2" presStyleCnt="0"/>
      <dgm:spPr/>
    </dgm:pt>
    <dgm:pt modelId="{4F3397CB-8358-474A-878A-A2401A0FCB3D}" type="pres">
      <dgm:prSet presAssocID="{535206AC-1A3C-4ACE-82DB-82212E5B50D0}" presName="composite2" presStyleCnt="0"/>
      <dgm:spPr/>
    </dgm:pt>
    <dgm:pt modelId="{37CE4F68-4D64-4C1A-983D-5F710F94DD85}" type="pres">
      <dgm:prSet presAssocID="{535206AC-1A3C-4ACE-82DB-82212E5B50D0}" presName="background2" presStyleLbl="node2" presStyleIdx="2" presStyleCnt="4"/>
      <dgm:spPr/>
    </dgm:pt>
    <dgm:pt modelId="{8408F36B-CC41-4A27-A51E-BBA8F6C4484D}" type="pres">
      <dgm:prSet presAssocID="{535206AC-1A3C-4ACE-82DB-82212E5B50D0}" presName="text2" presStyleLbl="fgAcc2" presStyleIdx="2" presStyleCnt="4">
        <dgm:presLayoutVars>
          <dgm:chPref val="3"/>
        </dgm:presLayoutVars>
      </dgm:prSet>
      <dgm:spPr/>
    </dgm:pt>
    <dgm:pt modelId="{7C1C573E-F646-4434-A1E8-F12970D48CBE}" type="pres">
      <dgm:prSet presAssocID="{535206AC-1A3C-4ACE-82DB-82212E5B50D0}" presName="hierChild3" presStyleCnt="0"/>
      <dgm:spPr/>
    </dgm:pt>
    <dgm:pt modelId="{6C485EF8-E234-4BBA-A499-EF37D7E0AF1D}" type="pres">
      <dgm:prSet presAssocID="{18B78A39-3D58-4136-960F-566BB41D489A}" presName="Name10" presStyleLbl="parChTrans1D2" presStyleIdx="3" presStyleCnt="4"/>
      <dgm:spPr/>
    </dgm:pt>
    <dgm:pt modelId="{B5F93516-F26B-47F2-BD21-831E274D361D}" type="pres">
      <dgm:prSet presAssocID="{265EB7D1-071B-44B8-8943-66509F8C4ECB}" presName="hierRoot2" presStyleCnt="0"/>
      <dgm:spPr/>
    </dgm:pt>
    <dgm:pt modelId="{C90FC0F5-00D0-4DF6-8A1F-0FCAF00A3611}" type="pres">
      <dgm:prSet presAssocID="{265EB7D1-071B-44B8-8943-66509F8C4ECB}" presName="composite2" presStyleCnt="0"/>
      <dgm:spPr/>
    </dgm:pt>
    <dgm:pt modelId="{7447EB01-8230-4E7E-BEDB-D2E46AC7BF1C}" type="pres">
      <dgm:prSet presAssocID="{265EB7D1-071B-44B8-8943-66509F8C4ECB}" presName="background2" presStyleLbl="node2" presStyleIdx="3" presStyleCnt="4"/>
      <dgm:spPr/>
    </dgm:pt>
    <dgm:pt modelId="{5D573630-0BC9-4CB7-B45C-8D45395DD7DE}" type="pres">
      <dgm:prSet presAssocID="{265EB7D1-071B-44B8-8943-66509F8C4ECB}" presName="text2" presStyleLbl="fgAcc2" presStyleIdx="3" presStyleCnt="4">
        <dgm:presLayoutVars>
          <dgm:chPref val="3"/>
        </dgm:presLayoutVars>
      </dgm:prSet>
      <dgm:spPr/>
    </dgm:pt>
    <dgm:pt modelId="{DF1B92CB-75CA-47C9-B659-FF5450146D3A}" type="pres">
      <dgm:prSet presAssocID="{265EB7D1-071B-44B8-8943-66509F8C4ECB}" presName="hierChild3" presStyleCnt="0"/>
      <dgm:spPr/>
    </dgm:pt>
  </dgm:ptLst>
  <dgm:cxnLst>
    <dgm:cxn modelId="{38FE8500-8732-4F9C-96D1-D2DB37BB0CCF}" type="presOf" srcId="{95F074CB-0248-4D04-8850-8EA78A4B7178}" destId="{644A0CEC-BE61-4850-AF03-7FCAAF9E36FE}" srcOrd="0" destOrd="0" presId="urn:microsoft.com/office/officeart/2005/8/layout/hierarchy1"/>
    <dgm:cxn modelId="{013D8A01-920D-4D8C-B0A4-C7B76C4802F3}" type="presOf" srcId="{265EB7D1-071B-44B8-8943-66509F8C4ECB}" destId="{5D573630-0BC9-4CB7-B45C-8D45395DD7DE}" srcOrd="0" destOrd="0" presId="urn:microsoft.com/office/officeart/2005/8/layout/hierarchy1"/>
    <dgm:cxn modelId="{63970714-AF2A-4BB6-8419-34C4C048FA99}" type="presOf" srcId="{159AC168-A551-465C-9D14-A1B46223F840}" destId="{039C8BBF-8A55-4709-9B5A-3D3138771E67}" srcOrd="0" destOrd="0" presId="urn:microsoft.com/office/officeart/2005/8/layout/hierarchy1"/>
    <dgm:cxn modelId="{7DEF6434-B3C7-488C-AA80-18FECA2D7C8D}" srcId="{3C3CAD3D-9E41-4E22-8169-48603796DFD3}" destId="{535206AC-1A3C-4ACE-82DB-82212E5B50D0}" srcOrd="1" destOrd="0" parTransId="{1D3F4F84-5285-49C1-B5A5-4EC4DEAF8F07}" sibTransId="{4A6962D4-9A17-4C33-A312-C20B142A2D9F}"/>
    <dgm:cxn modelId="{577A2135-E394-4B5B-A802-BC74E44E278C}" type="presOf" srcId="{535206AC-1A3C-4ACE-82DB-82212E5B50D0}" destId="{8408F36B-CC41-4A27-A51E-BBA8F6C4484D}" srcOrd="0" destOrd="0" presId="urn:microsoft.com/office/officeart/2005/8/layout/hierarchy1"/>
    <dgm:cxn modelId="{F5C0E83D-9237-4685-A687-ADD0929C44EF}" type="presOf" srcId="{446FBD8E-6245-435E-A7C1-F1408AD35F24}" destId="{1393B5FC-BDF0-4BBF-8D60-C46D7224B78C}" srcOrd="0" destOrd="0" presId="urn:microsoft.com/office/officeart/2005/8/layout/hierarchy1"/>
    <dgm:cxn modelId="{6BFC6A5C-5195-4D5A-BF11-519E2605A4A7}" type="presOf" srcId="{1D3F4F84-5285-49C1-B5A5-4EC4DEAF8F07}" destId="{CE567702-C70E-4321-A470-84840B528ACC}" srcOrd="0" destOrd="0" presId="urn:microsoft.com/office/officeart/2005/8/layout/hierarchy1"/>
    <dgm:cxn modelId="{E6061D89-FF94-4A4A-8AD3-A25D1B105FC3}" type="presOf" srcId="{18B78A39-3D58-4136-960F-566BB41D489A}" destId="{6C485EF8-E234-4BBA-A499-EF37D7E0AF1D}" srcOrd="0" destOrd="0" presId="urn:microsoft.com/office/officeart/2005/8/layout/hierarchy1"/>
    <dgm:cxn modelId="{19CA2989-54DB-424E-BD22-BAF251620359}" type="presOf" srcId="{7CFA8352-5A48-4551-BD0D-C36082979932}" destId="{565B8DF0-9207-4BF4-B221-DBCF952C3872}" srcOrd="0" destOrd="0" presId="urn:microsoft.com/office/officeart/2005/8/layout/hierarchy1"/>
    <dgm:cxn modelId="{269589A0-0124-4E79-9A3B-C6CED521016B}" type="presOf" srcId="{5A7CDF6F-5FCA-4A81-BE59-B757C66F55AE}" destId="{1B5A7EF2-BFC1-4777-B68A-B1520670B581}" srcOrd="0" destOrd="0" presId="urn:microsoft.com/office/officeart/2005/8/layout/hierarchy1"/>
    <dgm:cxn modelId="{4F9CD0A5-172F-4CC8-A8E8-DD6EE398DF34}" srcId="{159AC168-A551-465C-9D14-A1B46223F840}" destId="{3C3CAD3D-9E41-4E22-8169-48603796DFD3}" srcOrd="1" destOrd="0" parTransId="{733583BE-53CB-4F7D-B3A7-9AD0C876A745}" sibTransId="{B3959F08-A86A-4708-B5FF-1DCC927179F8}"/>
    <dgm:cxn modelId="{A17661A8-EE7C-4930-98CF-F2026EC6DB5A}" srcId="{95F074CB-0248-4D04-8850-8EA78A4B7178}" destId="{5A7CDF6F-5FCA-4A81-BE59-B757C66F55AE}" srcOrd="0" destOrd="0" parTransId="{7CFA8352-5A48-4551-BD0D-C36082979932}" sibTransId="{5F183254-1C9D-489B-8D71-7E84A98485EC}"/>
    <dgm:cxn modelId="{224CB8B5-1A82-4121-849E-B38A863B1725}" srcId="{3C3CAD3D-9E41-4E22-8169-48603796DFD3}" destId="{446FBD8E-6245-435E-A7C1-F1408AD35F24}" srcOrd="0" destOrd="0" parTransId="{248C286C-1FDB-423F-90C2-4F65AC3F5287}" sibTransId="{B223A9E8-0E16-4532-91DA-59848267314E}"/>
    <dgm:cxn modelId="{E02E02B9-88AC-4056-AA53-3DBF4002C7DF}" type="presOf" srcId="{248C286C-1FDB-423F-90C2-4F65AC3F5287}" destId="{6391C5C0-EE7E-49AA-A60A-DFD7D0B20934}" srcOrd="0" destOrd="0" presId="urn:microsoft.com/office/officeart/2005/8/layout/hierarchy1"/>
    <dgm:cxn modelId="{5C0A4CBE-BBDE-4DAB-961E-0DDC4B5A3052}" type="presOf" srcId="{3C3CAD3D-9E41-4E22-8169-48603796DFD3}" destId="{01FBD507-561E-431B-8BC9-7398F59762E1}" srcOrd="0" destOrd="0" presId="urn:microsoft.com/office/officeart/2005/8/layout/hierarchy1"/>
    <dgm:cxn modelId="{EB5202C9-B96D-4D69-8CF5-673F5DC70FA6}" srcId="{3C3CAD3D-9E41-4E22-8169-48603796DFD3}" destId="{265EB7D1-071B-44B8-8943-66509F8C4ECB}" srcOrd="2" destOrd="0" parTransId="{18B78A39-3D58-4136-960F-566BB41D489A}" sibTransId="{D4F2FE24-0BA0-4752-AF7E-C5D987AFEB8E}"/>
    <dgm:cxn modelId="{081793EB-A573-4E90-9696-0D876A41FED0}" srcId="{159AC168-A551-465C-9D14-A1B46223F840}" destId="{95F074CB-0248-4D04-8850-8EA78A4B7178}" srcOrd="0" destOrd="0" parTransId="{35E0C7EB-A8E7-4FFA-A60D-C4F8C845901F}" sibTransId="{AF98A204-AC28-4739-8611-DD479E192840}"/>
    <dgm:cxn modelId="{66D0FA2B-C683-4B59-88A1-BA9FB9B11E0B}" type="presParOf" srcId="{039C8BBF-8A55-4709-9B5A-3D3138771E67}" destId="{DF295DB5-7D84-4135-81CF-2B6316685220}" srcOrd="0" destOrd="0" presId="urn:microsoft.com/office/officeart/2005/8/layout/hierarchy1"/>
    <dgm:cxn modelId="{58E2DFA1-18B5-462A-A382-BB48DC424000}" type="presParOf" srcId="{DF295DB5-7D84-4135-81CF-2B6316685220}" destId="{EDC441B5-CC62-4C9A-B346-489D7B9A5801}" srcOrd="0" destOrd="0" presId="urn:microsoft.com/office/officeart/2005/8/layout/hierarchy1"/>
    <dgm:cxn modelId="{C2B98DD3-E936-49A1-BA80-068F826A58EE}" type="presParOf" srcId="{EDC441B5-CC62-4C9A-B346-489D7B9A5801}" destId="{9ECA10F0-209A-4EDA-A283-E325D0FCEB4A}" srcOrd="0" destOrd="0" presId="urn:microsoft.com/office/officeart/2005/8/layout/hierarchy1"/>
    <dgm:cxn modelId="{49C4FACD-3EF3-4C99-B104-AD6407417B4D}" type="presParOf" srcId="{EDC441B5-CC62-4C9A-B346-489D7B9A5801}" destId="{644A0CEC-BE61-4850-AF03-7FCAAF9E36FE}" srcOrd="1" destOrd="0" presId="urn:microsoft.com/office/officeart/2005/8/layout/hierarchy1"/>
    <dgm:cxn modelId="{13E271BD-CAAD-4881-A3BB-105D525931FC}" type="presParOf" srcId="{DF295DB5-7D84-4135-81CF-2B6316685220}" destId="{76F87E75-DB1D-4820-A497-7DCE4503F09B}" srcOrd="1" destOrd="0" presId="urn:microsoft.com/office/officeart/2005/8/layout/hierarchy1"/>
    <dgm:cxn modelId="{341AA19E-4B7A-4CFF-ABAE-AE5F363633C7}" type="presParOf" srcId="{76F87E75-DB1D-4820-A497-7DCE4503F09B}" destId="{565B8DF0-9207-4BF4-B221-DBCF952C3872}" srcOrd="0" destOrd="0" presId="urn:microsoft.com/office/officeart/2005/8/layout/hierarchy1"/>
    <dgm:cxn modelId="{D473066D-DC44-4A33-A746-096B6EE18A6A}" type="presParOf" srcId="{76F87E75-DB1D-4820-A497-7DCE4503F09B}" destId="{3899F3AB-2CCB-42B9-9A80-97592B86A515}" srcOrd="1" destOrd="0" presId="urn:microsoft.com/office/officeart/2005/8/layout/hierarchy1"/>
    <dgm:cxn modelId="{3657B3C4-4098-4829-9BC7-F1E82CBDEA03}" type="presParOf" srcId="{3899F3AB-2CCB-42B9-9A80-97592B86A515}" destId="{3D858E3D-FA7D-4BB9-A273-3DA7476413DA}" srcOrd="0" destOrd="0" presId="urn:microsoft.com/office/officeart/2005/8/layout/hierarchy1"/>
    <dgm:cxn modelId="{C41F42A7-73AE-4B0C-AD6F-521D0E6D24D8}" type="presParOf" srcId="{3D858E3D-FA7D-4BB9-A273-3DA7476413DA}" destId="{B2C146EC-9B0E-4B7C-B128-3347839BA5F0}" srcOrd="0" destOrd="0" presId="urn:microsoft.com/office/officeart/2005/8/layout/hierarchy1"/>
    <dgm:cxn modelId="{4FF53C74-B20E-4025-B4EB-CF4DF7D9597E}" type="presParOf" srcId="{3D858E3D-FA7D-4BB9-A273-3DA7476413DA}" destId="{1B5A7EF2-BFC1-4777-B68A-B1520670B581}" srcOrd="1" destOrd="0" presId="urn:microsoft.com/office/officeart/2005/8/layout/hierarchy1"/>
    <dgm:cxn modelId="{2A03075C-E960-44B1-A1F8-C7A62547EF3B}" type="presParOf" srcId="{3899F3AB-2CCB-42B9-9A80-97592B86A515}" destId="{88A6E36D-902A-45BD-B627-A2C61F8D17F0}" srcOrd="1" destOrd="0" presId="urn:microsoft.com/office/officeart/2005/8/layout/hierarchy1"/>
    <dgm:cxn modelId="{3FF30A2B-F634-4B1B-B0DD-B55E6B8F183B}" type="presParOf" srcId="{039C8BBF-8A55-4709-9B5A-3D3138771E67}" destId="{4F442ACE-B88A-44F2-8586-6C3C9BC89978}" srcOrd="1" destOrd="0" presId="urn:microsoft.com/office/officeart/2005/8/layout/hierarchy1"/>
    <dgm:cxn modelId="{62605798-3E8B-4074-A2ED-074A4E507C47}" type="presParOf" srcId="{4F442ACE-B88A-44F2-8586-6C3C9BC89978}" destId="{05797E13-4280-49AA-816E-A8866030FABB}" srcOrd="0" destOrd="0" presId="urn:microsoft.com/office/officeart/2005/8/layout/hierarchy1"/>
    <dgm:cxn modelId="{C5D5DEAC-10DF-43AC-BEB1-6D984F76DA57}" type="presParOf" srcId="{05797E13-4280-49AA-816E-A8866030FABB}" destId="{FD6F7ED6-7519-4A9E-9340-F827B89F64C2}" srcOrd="0" destOrd="0" presId="urn:microsoft.com/office/officeart/2005/8/layout/hierarchy1"/>
    <dgm:cxn modelId="{BBC43CB9-A30C-4428-A88A-181867608653}" type="presParOf" srcId="{05797E13-4280-49AA-816E-A8866030FABB}" destId="{01FBD507-561E-431B-8BC9-7398F59762E1}" srcOrd="1" destOrd="0" presId="urn:microsoft.com/office/officeart/2005/8/layout/hierarchy1"/>
    <dgm:cxn modelId="{A75A3FFE-44F8-4013-B127-F85E7659123B}" type="presParOf" srcId="{4F442ACE-B88A-44F2-8586-6C3C9BC89978}" destId="{AC819B04-728B-4F78-83BE-424ACF53084A}" srcOrd="1" destOrd="0" presId="urn:microsoft.com/office/officeart/2005/8/layout/hierarchy1"/>
    <dgm:cxn modelId="{EA74A13D-7D9D-4ED1-A410-64A705D252FD}" type="presParOf" srcId="{AC819B04-728B-4F78-83BE-424ACF53084A}" destId="{6391C5C0-EE7E-49AA-A60A-DFD7D0B20934}" srcOrd="0" destOrd="0" presId="urn:microsoft.com/office/officeart/2005/8/layout/hierarchy1"/>
    <dgm:cxn modelId="{E7FCE7E0-9764-4F41-AAB8-4979E0514CBD}" type="presParOf" srcId="{AC819B04-728B-4F78-83BE-424ACF53084A}" destId="{1E207708-4AF7-4DAC-BB7D-0DEAA8A95CAD}" srcOrd="1" destOrd="0" presId="urn:microsoft.com/office/officeart/2005/8/layout/hierarchy1"/>
    <dgm:cxn modelId="{A3A243F0-B619-47C8-85FE-B18B0ECE77CB}" type="presParOf" srcId="{1E207708-4AF7-4DAC-BB7D-0DEAA8A95CAD}" destId="{0F7E1A00-68DF-4055-9EA7-8707DE1303F9}" srcOrd="0" destOrd="0" presId="urn:microsoft.com/office/officeart/2005/8/layout/hierarchy1"/>
    <dgm:cxn modelId="{FF366D58-EE21-40E4-BC83-DDE791EB311E}" type="presParOf" srcId="{0F7E1A00-68DF-4055-9EA7-8707DE1303F9}" destId="{78E98F97-36AC-4119-B0FE-F490901E718B}" srcOrd="0" destOrd="0" presId="urn:microsoft.com/office/officeart/2005/8/layout/hierarchy1"/>
    <dgm:cxn modelId="{C7A9B794-868E-4E33-B688-10D6D078F0EC}" type="presParOf" srcId="{0F7E1A00-68DF-4055-9EA7-8707DE1303F9}" destId="{1393B5FC-BDF0-4BBF-8D60-C46D7224B78C}" srcOrd="1" destOrd="0" presId="urn:microsoft.com/office/officeart/2005/8/layout/hierarchy1"/>
    <dgm:cxn modelId="{3F27921D-7932-4FC0-A724-8B7CBDB78941}" type="presParOf" srcId="{1E207708-4AF7-4DAC-BB7D-0DEAA8A95CAD}" destId="{73E0B4A9-3E95-4415-BF4D-3A68FAADEECF}" srcOrd="1" destOrd="0" presId="urn:microsoft.com/office/officeart/2005/8/layout/hierarchy1"/>
    <dgm:cxn modelId="{3784E3C0-9F0D-4209-92BC-396F78EF7EF2}" type="presParOf" srcId="{AC819B04-728B-4F78-83BE-424ACF53084A}" destId="{CE567702-C70E-4321-A470-84840B528ACC}" srcOrd="2" destOrd="0" presId="urn:microsoft.com/office/officeart/2005/8/layout/hierarchy1"/>
    <dgm:cxn modelId="{2659D855-916A-4BCE-9F91-34CBFC63BC4C}" type="presParOf" srcId="{AC819B04-728B-4F78-83BE-424ACF53084A}" destId="{C89FDDFD-EB6A-4CC8-87AA-04004CB11652}" srcOrd="3" destOrd="0" presId="urn:microsoft.com/office/officeart/2005/8/layout/hierarchy1"/>
    <dgm:cxn modelId="{F5706118-133F-42BE-9189-A83E368A7D84}" type="presParOf" srcId="{C89FDDFD-EB6A-4CC8-87AA-04004CB11652}" destId="{4F3397CB-8358-474A-878A-A2401A0FCB3D}" srcOrd="0" destOrd="0" presId="urn:microsoft.com/office/officeart/2005/8/layout/hierarchy1"/>
    <dgm:cxn modelId="{B831669F-D394-41A3-847E-24255E06C978}" type="presParOf" srcId="{4F3397CB-8358-474A-878A-A2401A0FCB3D}" destId="{37CE4F68-4D64-4C1A-983D-5F710F94DD85}" srcOrd="0" destOrd="0" presId="urn:microsoft.com/office/officeart/2005/8/layout/hierarchy1"/>
    <dgm:cxn modelId="{91AEC73A-C39C-458E-92C8-1EB63AD9266A}" type="presParOf" srcId="{4F3397CB-8358-474A-878A-A2401A0FCB3D}" destId="{8408F36B-CC41-4A27-A51E-BBA8F6C4484D}" srcOrd="1" destOrd="0" presId="urn:microsoft.com/office/officeart/2005/8/layout/hierarchy1"/>
    <dgm:cxn modelId="{EE6083F5-280F-4655-B988-052109243D81}" type="presParOf" srcId="{C89FDDFD-EB6A-4CC8-87AA-04004CB11652}" destId="{7C1C573E-F646-4434-A1E8-F12970D48CBE}" srcOrd="1" destOrd="0" presId="urn:microsoft.com/office/officeart/2005/8/layout/hierarchy1"/>
    <dgm:cxn modelId="{56B79D9F-DA8E-4762-996C-362811720D99}" type="presParOf" srcId="{AC819B04-728B-4F78-83BE-424ACF53084A}" destId="{6C485EF8-E234-4BBA-A499-EF37D7E0AF1D}" srcOrd="4" destOrd="0" presId="urn:microsoft.com/office/officeart/2005/8/layout/hierarchy1"/>
    <dgm:cxn modelId="{5C7FA915-3C3B-4A2D-B901-C2DFB23D621E}" type="presParOf" srcId="{AC819B04-728B-4F78-83BE-424ACF53084A}" destId="{B5F93516-F26B-47F2-BD21-831E274D361D}" srcOrd="5" destOrd="0" presId="urn:microsoft.com/office/officeart/2005/8/layout/hierarchy1"/>
    <dgm:cxn modelId="{8296F3CA-2933-4C79-9F1C-96BC9ABA528B}" type="presParOf" srcId="{B5F93516-F26B-47F2-BD21-831E274D361D}" destId="{C90FC0F5-00D0-4DF6-8A1F-0FCAF00A3611}" srcOrd="0" destOrd="0" presId="urn:microsoft.com/office/officeart/2005/8/layout/hierarchy1"/>
    <dgm:cxn modelId="{54465816-A5AD-402C-BBD6-2B8190CB63CC}" type="presParOf" srcId="{C90FC0F5-00D0-4DF6-8A1F-0FCAF00A3611}" destId="{7447EB01-8230-4E7E-BEDB-D2E46AC7BF1C}" srcOrd="0" destOrd="0" presId="urn:microsoft.com/office/officeart/2005/8/layout/hierarchy1"/>
    <dgm:cxn modelId="{DD7793A4-C072-439A-B1F1-13C5297E72F8}" type="presParOf" srcId="{C90FC0F5-00D0-4DF6-8A1F-0FCAF00A3611}" destId="{5D573630-0BC9-4CB7-B45C-8D45395DD7DE}" srcOrd="1" destOrd="0" presId="urn:microsoft.com/office/officeart/2005/8/layout/hierarchy1"/>
    <dgm:cxn modelId="{5D5D5FD1-8F57-45DA-A0D1-F2094C2624D7}" type="presParOf" srcId="{B5F93516-F26B-47F2-BD21-831E274D361D}" destId="{DF1B92CB-75CA-47C9-B659-FF5450146D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37B07-86B3-4E77-8494-662A06F7EF65}">
      <dsp:nvSpPr>
        <dsp:cNvPr id="0" name=""/>
        <dsp:cNvSpPr/>
      </dsp:nvSpPr>
      <dsp:spPr>
        <a:xfrm>
          <a:off x="5840793" y="1176455"/>
          <a:ext cx="2261824" cy="538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775"/>
              </a:lnTo>
              <a:lnTo>
                <a:pt x="2261824" y="366775"/>
              </a:lnTo>
              <a:lnTo>
                <a:pt x="2261824" y="5382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D35EF-BC76-4CA6-AA6B-EE82886E9928}">
      <dsp:nvSpPr>
        <dsp:cNvPr id="0" name=""/>
        <dsp:cNvSpPr/>
      </dsp:nvSpPr>
      <dsp:spPr>
        <a:xfrm>
          <a:off x="5795073" y="1176455"/>
          <a:ext cx="91440" cy="538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2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BAB74-1EEE-4008-9F49-CA43188F786C}">
      <dsp:nvSpPr>
        <dsp:cNvPr id="0" name=""/>
        <dsp:cNvSpPr/>
      </dsp:nvSpPr>
      <dsp:spPr>
        <a:xfrm>
          <a:off x="3578969" y="1176455"/>
          <a:ext cx="2261824" cy="538211"/>
        </a:xfrm>
        <a:custGeom>
          <a:avLst/>
          <a:gdLst/>
          <a:ahLst/>
          <a:cxnLst/>
          <a:rect l="0" t="0" r="0" b="0"/>
          <a:pathLst>
            <a:path>
              <a:moveTo>
                <a:pt x="2261824" y="0"/>
              </a:moveTo>
              <a:lnTo>
                <a:pt x="2261824" y="366775"/>
              </a:lnTo>
              <a:lnTo>
                <a:pt x="0" y="366775"/>
              </a:lnTo>
              <a:lnTo>
                <a:pt x="0" y="5382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09AD0-1BFC-4F9E-8538-961ADD88BD68}">
      <dsp:nvSpPr>
        <dsp:cNvPr id="0" name=""/>
        <dsp:cNvSpPr/>
      </dsp:nvSpPr>
      <dsp:spPr>
        <a:xfrm>
          <a:off x="1271425" y="1176455"/>
          <a:ext cx="91440" cy="538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2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20BE8-F10F-4C53-9963-1D5E6E7D0028}">
      <dsp:nvSpPr>
        <dsp:cNvPr id="0" name=""/>
        <dsp:cNvSpPr/>
      </dsp:nvSpPr>
      <dsp:spPr>
        <a:xfrm>
          <a:off x="391853" y="1334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FBF45-85ED-459F-92D5-FE160CD7F1E5}">
      <dsp:nvSpPr>
        <dsp:cNvPr id="0" name=""/>
        <dsp:cNvSpPr/>
      </dsp:nvSpPr>
      <dsp:spPr>
        <a:xfrm>
          <a:off x="597474" y="196674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/>
            <a:t>1. VRSTVA</a:t>
          </a:r>
          <a:endParaRPr lang="en-US" sz="1700" kern="1200"/>
        </a:p>
      </dsp:txBody>
      <dsp:txXfrm>
        <a:off x="631892" y="231092"/>
        <a:ext cx="1781747" cy="1106284"/>
      </dsp:txXfrm>
    </dsp:sp>
    <dsp:sp modelId="{FF931335-83A7-4A43-ABA1-296078053647}">
      <dsp:nvSpPr>
        <dsp:cNvPr id="0" name=""/>
        <dsp:cNvSpPr/>
      </dsp:nvSpPr>
      <dsp:spPr>
        <a:xfrm>
          <a:off x="391853" y="1714666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056BF-78A0-4996-8A3F-3B47212D12CE}">
      <dsp:nvSpPr>
        <dsp:cNvPr id="0" name=""/>
        <dsp:cNvSpPr/>
      </dsp:nvSpPr>
      <dsp:spPr>
        <a:xfrm>
          <a:off x="597474" y="1910005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JEDNODUCHÝ POKRAČOVACÍ</a:t>
          </a:r>
          <a:endParaRPr lang="en-US" sz="1700" kern="1200" dirty="0"/>
        </a:p>
      </dsp:txBody>
      <dsp:txXfrm>
        <a:off x="631892" y="1944423"/>
        <a:ext cx="1781747" cy="1106284"/>
      </dsp:txXfrm>
    </dsp:sp>
    <dsp:sp modelId="{84D1E73C-3909-4682-B4D5-17CC68AD2E88}">
      <dsp:nvSpPr>
        <dsp:cNvPr id="0" name=""/>
        <dsp:cNvSpPr/>
      </dsp:nvSpPr>
      <dsp:spPr>
        <a:xfrm>
          <a:off x="4915501" y="1334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53866-0044-4E79-AEF2-2E20E4CF10E6}">
      <dsp:nvSpPr>
        <dsp:cNvPr id="0" name=""/>
        <dsp:cNvSpPr/>
      </dsp:nvSpPr>
      <dsp:spPr>
        <a:xfrm>
          <a:off x="5121122" y="196674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/>
            <a:t>2. VRSTVA</a:t>
          </a:r>
          <a:endParaRPr lang="en-US" sz="1700" kern="1200"/>
        </a:p>
      </dsp:txBody>
      <dsp:txXfrm>
        <a:off x="5155540" y="231092"/>
        <a:ext cx="1781747" cy="1106284"/>
      </dsp:txXfrm>
    </dsp:sp>
    <dsp:sp modelId="{6C538BC6-504C-49CE-8AD4-EC08CD81A941}">
      <dsp:nvSpPr>
        <dsp:cNvPr id="0" name=""/>
        <dsp:cNvSpPr/>
      </dsp:nvSpPr>
      <dsp:spPr>
        <a:xfrm>
          <a:off x="2653677" y="1714666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DEFC-2F58-4D45-8AF0-7AB2D0864D7C}">
      <dsp:nvSpPr>
        <dsp:cNvPr id="0" name=""/>
        <dsp:cNvSpPr/>
      </dsp:nvSpPr>
      <dsp:spPr>
        <a:xfrm>
          <a:off x="2859298" y="1910005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/>
            <a:t>LEMBERT</a:t>
          </a:r>
          <a:endParaRPr lang="en-US" sz="1700" kern="1200"/>
        </a:p>
      </dsp:txBody>
      <dsp:txXfrm>
        <a:off x="2893716" y="1944423"/>
        <a:ext cx="1781747" cy="1106284"/>
      </dsp:txXfrm>
    </dsp:sp>
    <dsp:sp modelId="{1A2D3CD1-6CDC-497C-BFA3-BC81A9933999}">
      <dsp:nvSpPr>
        <dsp:cNvPr id="0" name=""/>
        <dsp:cNvSpPr/>
      </dsp:nvSpPr>
      <dsp:spPr>
        <a:xfrm>
          <a:off x="4915501" y="1714666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25B7A-0C5F-4DFA-A3F5-A2B0CD470DCF}">
      <dsp:nvSpPr>
        <dsp:cNvPr id="0" name=""/>
        <dsp:cNvSpPr/>
      </dsp:nvSpPr>
      <dsp:spPr>
        <a:xfrm>
          <a:off x="5121122" y="1910005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/>
            <a:t>AMANN</a:t>
          </a:r>
          <a:endParaRPr lang="en-US" sz="1700" kern="1200"/>
        </a:p>
      </dsp:txBody>
      <dsp:txXfrm>
        <a:off x="5155540" y="1944423"/>
        <a:ext cx="1781747" cy="1106284"/>
      </dsp:txXfrm>
    </dsp:sp>
    <dsp:sp modelId="{83CA80B6-9C4B-4C25-8515-41998D12B0B2}">
      <dsp:nvSpPr>
        <dsp:cNvPr id="0" name=""/>
        <dsp:cNvSpPr/>
      </dsp:nvSpPr>
      <dsp:spPr>
        <a:xfrm>
          <a:off x="7177325" y="1714666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3F6F8-1D34-45B4-AAC7-5F2786965117}">
      <dsp:nvSpPr>
        <dsp:cNvPr id="0" name=""/>
        <dsp:cNvSpPr/>
      </dsp:nvSpPr>
      <dsp:spPr>
        <a:xfrm>
          <a:off x="7382946" y="1910005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/>
            <a:t>CUSHING</a:t>
          </a:r>
          <a:endParaRPr lang="en-US" sz="1700" kern="1200"/>
        </a:p>
      </dsp:txBody>
      <dsp:txXfrm>
        <a:off x="7417364" y="1944423"/>
        <a:ext cx="1781747" cy="1106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85EF8-E234-4BBA-A499-EF37D7E0AF1D}">
      <dsp:nvSpPr>
        <dsp:cNvPr id="0" name=""/>
        <dsp:cNvSpPr/>
      </dsp:nvSpPr>
      <dsp:spPr>
        <a:xfrm>
          <a:off x="5840793" y="1176455"/>
          <a:ext cx="2261824" cy="538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775"/>
              </a:lnTo>
              <a:lnTo>
                <a:pt x="2261824" y="366775"/>
              </a:lnTo>
              <a:lnTo>
                <a:pt x="2261824" y="5382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67702-C70E-4321-A470-84840B528ACC}">
      <dsp:nvSpPr>
        <dsp:cNvPr id="0" name=""/>
        <dsp:cNvSpPr/>
      </dsp:nvSpPr>
      <dsp:spPr>
        <a:xfrm>
          <a:off x="5795073" y="1176455"/>
          <a:ext cx="91440" cy="538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2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1C5C0-EE7E-49AA-A60A-DFD7D0B20934}">
      <dsp:nvSpPr>
        <dsp:cNvPr id="0" name=""/>
        <dsp:cNvSpPr/>
      </dsp:nvSpPr>
      <dsp:spPr>
        <a:xfrm>
          <a:off x="3578969" y="1176455"/>
          <a:ext cx="2261824" cy="538211"/>
        </a:xfrm>
        <a:custGeom>
          <a:avLst/>
          <a:gdLst/>
          <a:ahLst/>
          <a:cxnLst/>
          <a:rect l="0" t="0" r="0" b="0"/>
          <a:pathLst>
            <a:path>
              <a:moveTo>
                <a:pt x="2261824" y="0"/>
              </a:moveTo>
              <a:lnTo>
                <a:pt x="2261824" y="366775"/>
              </a:lnTo>
              <a:lnTo>
                <a:pt x="0" y="366775"/>
              </a:lnTo>
              <a:lnTo>
                <a:pt x="0" y="5382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B8DF0-9207-4BF4-B221-DBCF952C3872}">
      <dsp:nvSpPr>
        <dsp:cNvPr id="0" name=""/>
        <dsp:cNvSpPr/>
      </dsp:nvSpPr>
      <dsp:spPr>
        <a:xfrm>
          <a:off x="1271425" y="1176455"/>
          <a:ext cx="91440" cy="538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2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A10F0-209A-4EDA-A283-E325D0FCEB4A}">
      <dsp:nvSpPr>
        <dsp:cNvPr id="0" name=""/>
        <dsp:cNvSpPr/>
      </dsp:nvSpPr>
      <dsp:spPr>
        <a:xfrm>
          <a:off x="391853" y="1334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A0CEC-BE61-4850-AF03-7FCAAF9E36FE}">
      <dsp:nvSpPr>
        <dsp:cNvPr id="0" name=""/>
        <dsp:cNvSpPr/>
      </dsp:nvSpPr>
      <dsp:spPr>
        <a:xfrm>
          <a:off x="597474" y="196674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1. VRSTVA</a:t>
          </a:r>
          <a:endParaRPr lang="en-US" sz="1700" kern="1200" dirty="0"/>
        </a:p>
      </dsp:txBody>
      <dsp:txXfrm>
        <a:off x="631892" y="231092"/>
        <a:ext cx="1781747" cy="1106284"/>
      </dsp:txXfrm>
    </dsp:sp>
    <dsp:sp modelId="{B2C146EC-9B0E-4B7C-B128-3347839BA5F0}">
      <dsp:nvSpPr>
        <dsp:cNvPr id="0" name=""/>
        <dsp:cNvSpPr/>
      </dsp:nvSpPr>
      <dsp:spPr>
        <a:xfrm>
          <a:off x="391853" y="1714666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A7EF2-BFC1-4777-B68A-B1520670B581}">
      <dsp:nvSpPr>
        <dsp:cNvPr id="0" name=""/>
        <dsp:cNvSpPr/>
      </dsp:nvSpPr>
      <dsp:spPr>
        <a:xfrm>
          <a:off x="597474" y="1910005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JEDNODUCHÝ POKRAČOVACÍ</a:t>
          </a:r>
          <a:endParaRPr lang="en-US" sz="1700" kern="1200" dirty="0"/>
        </a:p>
      </dsp:txBody>
      <dsp:txXfrm>
        <a:off x="631892" y="1944423"/>
        <a:ext cx="1781747" cy="1106284"/>
      </dsp:txXfrm>
    </dsp:sp>
    <dsp:sp modelId="{FD6F7ED6-7519-4A9E-9340-F827B89F64C2}">
      <dsp:nvSpPr>
        <dsp:cNvPr id="0" name=""/>
        <dsp:cNvSpPr/>
      </dsp:nvSpPr>
      <dsp:spPr>
        <a:xfrm>
          <a:off x="4915501" y="1334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BD507-561E-431B-8BC9-7398F59762E1}">
      <dsp:nvSpPr>
        <dsp:cNvPr id="0" name=""/>
        <dsp:cNvSpPr/>
      </dsp:nvSpPr>
      <dsp:spPr>
        <a:xfrm>
          <a:off x="5121122" y="196674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/>
            <a:t>2. VRSTVA</a:t>
          </a:r>
          <a:endParaRPr lang="en-US" sz="1700" kern="1200"/>
        </a:p>
      </dsp:txBody>
      <dsp:txXfrm>
        <a:off x="5155540" y="231092"/>
        <a:ext cx="1781747" cy="1106284"/>
      </dsp:txXfrm>
    </dsp:sp>
    <dsp:sp modelId="{78E98F97-36AC-4119-B0FE-F490901E718B}">
      <dsp:nvSpPr>
        <dsp:cNvPr id="0" name=""/>
        <dsp:cNvSpPr/>
      </dsp:nvSpPr>
      <dsp:spPr>
        <a:xfrm>
          <a:off x="2653677" y="1714666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3B5FC-BDF0-4BBF-8D60-C46D7224B78C}">
      <dsp:nvSpPr>
        <dsp:cNvPr id="0" name=""/>
        <dsp:cNvSpPr/>
      </dsp:nvSpPr>
      <dsp:spPr>
        <a:xfrm>
          <a:off x="2859298" y="1910005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/>
            <a:t>LEMBERT</a:t>
          </a:r>
          <a:endParaRPr lang="en-US" sz="1700" kern="1200"/>
        </a:p>
      </dsp:txBody>
      <dsp:txXfrm>
        <a:off x="2893716" y="1944423"/>
        <a:ext cx="1781747" cy="1106284"/>
      </dsp:txXfrm>
    </dsp:sp>
    <dsp:sp modelId="{37CE4F68-4D64-4C1A-983D-5F710F94DD85}">
      <dsp:nvSpPr>
        <dsp:cNvPr id="0" name=""/>
        <dsp:cNvSpPr/>
      </dsp:nvSpPr>
      <dsp:spPr>
        <a:xfrm>
          <a:off x="4915501" y="1714666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8F36B-CC41-4A27-A51E-BBA8F6C4484D}">
      <dsp:nvSpPr>
        <dsp:cNvPr id="0" name=""/>
        <dsp:cNvSpPr/>
      </dsp:nvSpPr>
      <dsp:spPr>
        <a:xfrm>
          <a:off x="5121122" y="1910005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/>
            <a:t>AMANN</a:t>
          </a:r>
          <a:endParaRPr lang="en-US" sz="1700" kern="1200"/>
        </a:p>
      </dsp:txBody>
      <dsp:txXfrm>
        <a:off x="5155540" y="1944423"/>
        <a:ext cx="1781747" cy="1106284"/>
      </dsp:txXfrm>
    </dsp:sp>
    <dsp:sp modelId="{7447EB01-8230-4E7E-BEDB-D2E46AC7BF1C}">
      <dsp:nvSpPr>
        <dsp:cNvPr id="0" name=""/>
        <dsp:cNvSpPr/>
      </dsp:nvSpPr>
      <dsp:spPr>
        <a:xfrm>
          <a:off x="7177325" y="1714666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73630-0BC9-4CB7-B45C-8D45395DD7DE}">
      <dsp:nvSpPr>
        <dsp:cNvPr id="0" name=""/>
        <dsp:cNvSpPr/>
      </dsp:nvSpPr>
      <dsp:spPr>
        <a:xfrm>
          <a:off x="7382946" y="1910005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/>
            <a:t>CUSHING</a:t>
          </a:r>
          <a:endParaRPr lang="en-US" sz="1700" kern="1200"/>
        </a:p>
      </dsp:txBody>
      <dsp:txXfrm>
        <a:off x="7417364" y="1944423"/>
        <a:ext cx="1781747" cy="11062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B8DF0-9207-4BF4-B221-DBCF952C3872}">
      <dsp:nvSpPr>
        <dsp:cNvPr id="0" name=""/>
        <dsp:cNvSpPr/>
      </dsp:nvSpPr>
      <dsp:spPr>
        <a:xfrm>
          <a:off x="4664161" y="1176455"/>
          <a:ext cx="91440" cy="538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2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A10F0-209A-4EDA-A283-E325D0FCEB4A}">
      <dsp:nvSpPr>
        <dsp:cNvPr id="0" name=""/>
        <dsp:cNvSpPr/>
      </dsp:nvSpPr>
      <dsp:spPr>
        <a:xfrm>
          <a:off x="3784589" y="1334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A0CEC-BE61-4850-AF03-7FCAAF9E36FE}">
      <dsp:nvSpPr>
        <dsp:cNvPr id="0" name=""/>
        <dsp:cNvSpPr/>
      </dsp:nvSpPr>
      <dsp:spPr>
        <a:xfrm>
          <a:off x="3990210" y="196674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1. VRSTVA</a:t>
          </a:r>
          <a:endParaRPr lang="en-US" sz="1700" kern="1200" dirty="0"/>
        </a:p>
      </dsp:txBody>
      <dsp:txXfrm>
        <a:off x="4024628" y="231092"/>
        <a:ext cx="1781747" cy="1106284"/>
      </dsp:txXfrm>
    </dsp:sp>
    <dsp:sp modelId="{B2C146EC-9B0E-4B7C-B128-3347839BA5F0}">
      <dsp:nvSpPr>
        <dsp:cNvPr id="0" name=""/>
        <dsp:cNvSpPr/>
      </dsp:nvSpPr>
      <dsp:spPr>
        <a:xfrm>
          <a:off x="3784589" y="1714666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A7EF2-BFC1-4777-B68A-B1520670B581}">
      <dsp:nvSpPr>
        <dsp:cNvPr id="0" name=""/>
        <dsp:cNvSpPr/>
      </dsp:nvSpPr>
      <dsp:spPr>
        <a:xfrm>
          <a:off x="3990210" y="1910005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JEDNODUCHÝ POKRAČOVACÍ</a:t>
          </a:r>
          <a:endParaRPr lang="en-US" sz="1700" kern="1200" dirty="0"/>
        </a:p>
      </dsp:txBody>
      <dsp:txXfrm>
        <a:off x="4024628" y="1944423"/>
        <a:ext cx="1781747" cy="11062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67702-C70E-4321-A470-84840B528ACC}">
      <dsp:nvSpPr>
        <dsp:cNvPr id="0" name=""/>
        <dsp:cNvSpPr/>
      </dsp:nvSpPr>
      <dsp:spPr>
        <a:xfrm>
          <a:off x="4709881" y="1176455"/>
          <a:ext cx="1130912" cy="538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775"/>
              </a:lnTo>
              <a:lnTo>
                <a:pt x="1130912" y="366775"/>
              </a:lnTo>
              <a:lnTo>
                <a:pt x="1130912" y="5382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1C5C0-EE7E-49AA-A60A-DFD7D0B20934}">
      <dsp:nvSpPr>
        <dsp:cNvPr id="0" name=""/>
        <dsp:cNvSpPr/>
      </dsp:nvSpPr>
      <dsp:spPr>
        <a:xfrm>
          <a:off x="3578969" y="1176455"/>
          <a:ext cx="1130912" cy="538211"/>
        </a:xfrm>
        <a:custGeom>
          <a:avLst/>
          <a:gdLst/>
          <a:ahLst/>
          <a:cxnLst/>
          <a:rect l="0" t="0" r="0" b="0"/>
          <a:pathLst>
            <a:path>
              <a:moveTo>
                <a:pt x="1130912" y="0"/>
              </a:moveTo>
              <a:lnTo>
                <a:pt x="1130912" y="366775"/>
              </a:lnTo>
              <a:lnTo>
                <a:pt x="0" y="366775"/>
              </a:lnTo>
              <a:lnTo>
                <a:pt x="0" y="5382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F7ED6-7519-4A9E-9340-F827B89F64C2}">
      <dsp:nvSpPr>
        <dsp:cNvPr id="0" name=""/>
        <dsp:cNvSpPr/>
      </dsp:nvSpPr>
      <dsp:spPr>
        <a:xfrm>
          <a:off x="3784589" y="1334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BD507-561E-431B-8BC9-7398F59762E1}">
      <dsp:nvSpPr>
        <dsp:cNvPr id="0" name=""/>
        <dsp:cNvSpPr/>
      </dsp:nvSpPr>
      <dsp:spPr>
        <a:xfrm>
          <a:off x="3990210" y="196674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1. VRSTVA</a:t>
          </a:r>
          <a:endParaRPr lang="en-US" sz="1700" kern="1200" dirty="0"/>
        </a:p>
      </dsp:txBody>
      <dsp:txXfrm>
        <a:off x="4024628" y="231092"/>
        <a:ext cx="1781747" cy="1106284"/>
      </dsp:txXfrm>
    </dsp:sp>
    <dsp:sp modelId="{78E98F97-36AC-4119-B0FE-F490901E718B}">
      <dsp:nvSpPr>
        <dsp:cNvPr id="0" name=""/>
        <dsp:cNvSpPr/>
      </dsp:nvSpPr>
      <dsp:spPr>
        <a:xfrm>
          <a:off x="2653677" y="1714666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3B5FC-BDF0-4BBF-8D60-C46D7224B78C}">
      <dsp:nvSpPr>
        <dsp:cNvPr id="0" name=""/>
        <dsp:cNvSpPr/>
      </dsp:nvSpPr>
      <dsp:spPr>
        <a:xfrm>
          <a:off x="2859298" y="1910005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GAMBEE</a:t>
          </a:r>
          <a:endParaRPr lang="en-US" sz="1700" kern="1200" dirty="0"/>
        </a:p>
      </dsp:txBody>
      <dsp:txXfrm>
        <a:off x="2893716" y="1944423"/>
        <a:ext cx="1781747" cy="1106284"/>
      </dsp:txXfrm>
    </dsp:sp>
    <dsp:sp modelId="{37CE4F68-4D64-4C1A-983D-5F710F94DD85}">
      <dsp:nvSpPr>
        <dsp:cNvPr id="0" name=""/>
        <dsp:cNvSpPr/>
      </dsp:nvSpPr>
      <dsp:spPr>
        <a:xfrm>
          <a:off x="4915501" y="1714666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8F36B-CC41-4A27-A51E-BBA8F6C4484D}">
      <dsp:nvSpPr>
        <dsp:cNvPr id="0" name=""/>
        <dsp:cNvSpPr/>
      </dsp:nvSpPr>
      <dsp:spPr>
        <a:xfrm>
          <a:off x="5121122" y="1910005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JEDNOTLIVÝ UZLÍČKOVÝ</a:t>
          </a:r>
          <a:endParaRPr lang="en-US" sz="1700" kern="1200" dirty="0"/>
        </a:p>
      </dsp:txBody>
      <dsp:txXfrm>
        <a:off x="5155540" y="1944423"/>
        <a:ext cx="1781747" cy="11062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67702-C70E-4321-A470-84840B528ACC}">
      <dsp:nvSpPr>
        <dsp:cNvPr id="0" name=""/>
        <dsp:cNvSpPr/>
      </dsp:nvSpPr>
      <dsp:spPr>
        <a:xfrm>
          <a:off x="5795073" y="1176455"/>
          <a:ext cx="91440" cy="538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2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B8DF0-9207-4BF4-B221-DBCF952C3872}">
      <dsp:nvSpPr>
        <dsp:cNvPr id="0" name=""/>
        <dsp:cNvSpPr/>
      </dsp:nvSpPr>
      <dsp:spPr>
        <a:xfrm>
          <a:off x="3533249" y="1176455"/>
          <a:ext cx="91440" cy="538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2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A10F0-209A-4EDA-A283-E325D0FCEB4A}">
      <dsp:nvSpPr>
        <dsp:cNvPr id="0" name=""/>
        <dsp:cNvSpPr/>
      </dsp:nvSpPr>
      <dsp:spPr>
        <a:xfrm>
          <a:off x="2653677" y="1334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A0CEC-BE61-4850-AF03-7FCAAF9E36FE}">
      <dsp:nvSpPr>
        <dsp:cNvPr id="0" name=""/>
        <dsp:cNvSpPr/>
      </dsp:nvSpPr>
      <dsp:spPr>
        <a:xfrm>
          <a:off x="2859298" y="196674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1. VRSTVA</a:t>
          </a:r>
          <a:endParaRPr lang="en-US" sz="1700" kern="1200" dirty="0"/>
        </a:p>
      </dsp:txBody>
      <dsp:txXfrm>
        <a:off x="2893716" y="231092"/>
        <a:ext cx="1781747" cy="1106284"/>
      </dsp:txXfrm>
    </dsp:sp>
    <dsp:sp modelId="{B2C146EC-9B0E-4B7C-B128-3347839BA5F0}">
      <dsp:nvSpPr>
        <dsp:cNvPr id="0" name=""/>
        <dsp:cNvSpPr/>
      </dsp:nvSpPr>
      <dsp:spPr>
        <a:xfrm>
          <a:off x="2653677" y="1714666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A7EF2-BFC1-4777-B68A-B1520670B581}">
      <dsp:nvSpPr>
        <dsp:cNvPr id="0" name=""/>
        <dsp:cNvSpPr/>
      </dsp:nvSpPr>
      <dsp:spPr>
        <a:xfrm>
          <a:off x="2859298" y="1910005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VON MIKULICZ</a:t>
          </a:r>
          <a:endParaRPr lang="en-US" sz="1700" kern="1200" dirty="0"/>
        </a:p>
      </dsp:txBody>
      <dsp:txXfrm>
        <a:off x="2893716" y="1944423"/>
        <a:ext cx="1781747" cy="1106284"/>
      </dsp:txXfrm>
    </dsp:sp>
    <dsp:sp modelId="{FD6F7ED6-7519-4A9E-9340-F827B89F64C2}">
      <dsp:nvSpPr>
        <dsp:cNvPr id="0" name=""/>
        <dsp:cNvSpPr/>
      </dsp:nvSpPr>
      <dsp:spPr>
        <a:xfrm>
          <a:off x="4915501" y="1334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BD507-561E-431B-8BC9-7398F59762E1}">
      <dsp:nvSpPr>
        <dsp:cNvPr id="0" name=""/>
        <dsp:cNvSpPr/>
      </dsp:nvSpPr>
      <dsp:spPr>
        <a:xfrm>
          <a:off x="5121122" y="196674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2. VRSTVA</a:t>
          </a:r>
          <a:endParaRPr lang="en-US" sz="1700" kern="1200" dirty="0"/>
        </a:p>
      </dsp:txBody>
      <dsp:txXfrm>
        <a:off x="5155540" y="231092"/>
        <a:ext cx="1781747" cy="1106284"/>
      </dsp:txXfrm>
    </dsp:sp>
    <dsp:sp modelId="{37CE4F68-4D64-4C1A-983D-5F710F94DD85}">
      <dsp:nvSpPr>
        <dsp:cNvPr id="0" name=""/>
        <dsp:cNvSpPr/>
      </dsp:nvSpPr>
      <dsp:spPr>
        <a:xfrm>
          <a:off x="4915501" y="1714666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8F36B-CC41-4A27-A51E-BBA8F6C4484D}">
      <dsp:nvSpPr>
        <dsp:cNvPr id="0" name=""/>
        <dsp:cNvSpPr/>
      </dsp:nvSpPr>
      <dsp:spPr>
        <a:xfrm>
          <a:off x="5121122" y="1910005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JEDNOTLIVÝ UZLÍČKOVÝ</a:t>
          </a:r>
          <a:endParaRPr lang="en-US" sz="1700" kern="1200" dirty="0"/>
        </a:p>
      </dsp:txBody>
      <dsp:txXfrm>
        <a:off x="5155540" y="1944423"/>
        <a:ext cx="1781747" cy="11062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37B07-86B3-4E77-8494-662A06F7EF65}">
      <dsp:nvSpPr>
        <dsp:cNvPr id="0" name=""/>
        <dsp:cNvSpPr/>
      </dsp:nvSpPr>
      <dsp:spPr>
        <a:xfrm>
          <a:off x="5840793" y="1176455"/>
          <a:ext cx="2261824" cy="538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775"/>
              </a:lnTo>
              <a:lnTo>
                <a:pt x="2261824" y="366775"/>
              </a:lnTo>
              <a:lnTo>
                <a:pt x="2261824" y="5382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D35EF-BC76-4CA6-AA6B-EE82886E9928}">
      <dsp:nvSpPr>
        <dsp:cNvPr id="0" name=""/>
        <dsp:cNvSpPr/>
      </dsp:nvSpPr>
      <dsp:spPr>
        <a:xfrm>
          <a:off x="5795073" y="1176455"/>
          <a:ext cx="91440" cy="538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2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BAB74-1EEE-4008-9F49-CA43188F786C}">
      <dsp:nvSpPr>
        <dsp:cNvPr id="0" name=""/>
        <dsp:cNvSpPr/>
      </dsp:nvSpPr>
      <dsp:spPr>
        <a:xfrm>
          <a:off x="3578969" y="1176455"/>
          <a:ext cx="2261824" cy="538211"/>
        </a:xfrm>
        <a:custGeom>
          <a:avLst/>
          <a:gdLst/>
          <a:ahLst/>
          <a:cxnLst/>
          <a:rect l="0" t="0" r="0" b="0"/>
          <a:pathLst>
            <a:path>
              <a:moveTo>
                <a:pt x="2261824" y="0"/>
              </a:moveTo>
              <a:lnTo>
                <a:pt x="2261824" y="366775"/>
              </a:lnTo>
              <a:lnTo>
                <a:pt x="0" y="366775"/>
              </a:lnTo>
              <a:lnTo>
                <a:pt x="0" y="5382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09AD0-1BFC-4F9E-8538-961ADD88BD68}">
      <dsp:nvSpPr>
        <dsp:cNvPr id="0" name=""/>
        <dsp:cNvSpPr/>
      </dsp:nvSpPr>
      <dsp:spPr>
        <a:xfrm>
          <a:off x="1271425" y="1176455"/>
          <a:ext cx="91440" cy="538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2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20BE8-F10F-4C53-9963-1D5E6E7D0028}">
      <dsp:nvSpPr>
        <dsp:cNvPr id="0" name=""/>
        <dsp:cNvSpPr/>
      </dsp:nvSpPr>
      <dsp:spPr>
        <a:xfrm>
          <a:off x="391853" y="1334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FBF45-85ED-459F-92D5-FE160CD7F1E5}">
      <dsp:nvSpPr>
        <dsp:cNvPr id="0" name=""/>
        <dsp:cNvSpPr/>
      </dsp:nvSpPr>
      <dsp:spPr>
        <a:xfrm>
          <a:off x="597474" y="196674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/>
            <a:t>1. VRSTVA</a:t>
          </a:r>
          <a:endParaRPr lang="en-US" sz="1700" kern="1200"/>
        </a:p>
      </dsp:txBody>
      <dsp:txXfrm>
        <a:off x="631892" y="231092"/>
        <a:ext cx="1781747" cy="1106284"/>
      </dsp:txXfrm>
    </dsp:sp>
    <dsp:sp modelId="{FF931335-83A7-4A43-ABA1-296078053647}">
      <dsp:nvSpPr>
        <dsp:cNvPr id="0" name=""/>
        <dsp:cNvSpPr/>
      </dsp:nvSpPr>
      <dsp:spPr>
        <a:xfrm>
          <a:off x="391853" y="1714666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056BF-78A0-4996-8A3F-3B47212D12CE}">
      <dsp:nvSpPr>
        <dsp:cNvPr id="0" name=""/>
        <dsp:cNvSpPr/>
      </dsp:nvSpPr>
      <dsp:spPr>
        <a:xfrm>
          <a:off x="597474" y="1910005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JEDNODUCHÝ POKRAČOVACÍ</a:t>
          </a:r>
          <a:endParaRPr lang="en-US" sz="1700" kern="1200" dirty="0"/>
        </a:p>
      </dsp:txBody>
      <dsp:txXfrm>
        <a:off x="631892" y="1944423"/>
        <a:ext cx="1781747" cy="1106284"/>
      </dsp:txXfrm>
    </dsp:sp>
    <dsp:sp modelId="{84D1E73C-3909-4682-B4D5-17CC68AD2E88}">
      <dsp:nvSpPr>
        <dsp:cNvPr id="0" name=""/>
        <dsp:cNvSpPr/>
      </dsp:nvSpPr>
      <dsp:spPr>
        <a:xfrm>
          <a:off x="4915501" y="1334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53866-0044-4E79-AEF2-2E20E4CF10E6}">
      <dsp:nvSpPr>
        <dsp:cNvPr id="0" name=""/>
        <dsp:cNvSpPr/>
      </dsp:nvSpPr>
      <dsp:spPr>
        <a:xfrm>
          <a:off x="5121122" y="196674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/>
            <a:t>2. VRSTVA</a:t>
          </a:r>
          <a:endParaRPr lang="en-US" sz="1700" kern="1200"/>
        </a:p>
      </dsp:txBody>
      <dsp:txXfrm>
        <a:off x="5155540" y="231092"/>
        <a:ext cx="1781747" cy="1106284"/>
      </dsp:txXfrm>
    </dsp:sp>
    <dsp:sp modelId="{6C538BC6-504C-49CE-8AD4-EC08CD81A941}">
      <dsp:nvSpPr>
        <dsp:cNvPr id="0" name=""/>
        <dsp:cNvSpPr/>
      </dsp:nvSpPr>
      <dsp:spPr>
        <a:xfrm>
          <a:off x="2653677" y="1714666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6DEFC-2F58-4D45-8AF0-7AB2D0864D7C}">
      <dsp:nvSpPr>
        <dsp:cNvPr id="0" name=""/>
        <dsp:cNvSpPr/>
      </dsp:nvSpPr>
      <dsp:spPr>
        <a:xfrm>
          <a:off x="2859298" y="1910005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/>
            <a:t>LEMBERT</a:t>
          </a:r>
          <a:endParaRPr lang="en-US" sz="1700" kern="1200"/>
        </a:p>
      </dsp:txBody>
      <dsp:txXfrm>
        <a:off x="2893716" y="1944423"/>
        <a:ext cx="1781747" cy="1106284"/>
      </dsp:txXfrm>
    </dsp:sp>
    <dsp:sp modelId="{1A2D3CD1-6CDC-497C-BFA3-BC81A9933999}">
      <dsp:nvSpPr>
        <dsp:cNvPr id="0" name=""/>
        <dsp:cNvSpPr/>
      </dsp:nvSpPr>
      <dsp:spPr>
        <a:xfrm>
          <a:off x="4915501" y="1714666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25B7A-0C5F-4DFA-A3F5-A2B0CD470DCF}">
      <dsp:nvSpPr>
        <dsp:cNvPr id="0" name=""/>
        <dsp:cNvSpPr/>
      </dsp:nvSpPr>
      <dsp:spPr>
        <a:xfrm>
          <a:off x="5121122" y="1910005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/>
            <a:t>AMANN</a:t>
          </a:r>
          <a:endParaRPr lang="en-US" sz="1700" kern="1200"/>
        </a:p>
      </dsp:txBody>
      <dsp:txXfrm>
        <a:off x="5155540" y="1944423"/>
        <a:ext cx="1781747" cy="1106284"/>
      </dsp:txXfrm>
    </dsp:sp>
    <dsp:sp modelId="{83CA80B6-9C4B-4C25-8515-41998D12B0B2}">
      <dsp:nvSpPr>
        <dsp:cNvPr id="0" name=""/>
        <dsp:cNvSpPr/>
      </dsp:nvSpPr>
      <dsp:spPr>
        <a:xfrm>
          <a:off x="7177325" y="1714666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3F6F8-1D34-45B4-AAC7-5F2786965117}">
      <dsp:nvSpPr>
        <dsp:cNvPr id="0" name=""/>
        <dsp:cNvSpPr/>
      </dsp:nvSpPr>
      <dsp:spPr>
        <a:xfrm>
          <a:off x="7382946" y="1910005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/>
            <a:t>CUSHING</a:t>
          </a:r>
          <a:endParaRPr lang="en-US" sz="1700" kern="1200"/>
        </a:p>
      </dsp:txBody>
      <dsp:txXfrm>
        <a:off x="7417364" y="1944423"/>
        <a:ext cx="1781747" cy="11062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B8DF0-9207-4BF4-B221-DBCF952C3872}">
      <dsp:nvSpPr>
        <dsp:cNvPr id="0" name=""/>
        <dsp:cNvSpPr/>
      </dsp:nvSpPr>
      <dsp:spPr>
        <a:xfrm>
          <a:off x="4664161" y="1176455"/>
          <a:ext cx="91440" cy="538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2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A10F0-209A-4EDA-A283-E325D0FCEB4A}">
      <dsp:nvSpPr>
        <dsp:cNvPr id="0" name=""/>
        <dsp:cNvSpPr/>
      </dsp:nvSpPr>
      <dsp:spPr>
        <a:xfrm>
          <a:off x="3784589" y="1334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A0CEC-BE61-4850-AF03-7FCAAF9E36FE}">
      <dsp:nvSpPr>
        <dsp:cNvPr id="0" name=""/>
        <dsp:cNvSpPr/>
      </dsp:nvSpPr>
      <dsp:spPr>
        <a:xfrm>
          <a:off x="3990210" y="196674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1. VRSTVA</a:t>
          </a:r>
          <a:endParaRPr lang="en-US" sz="1700" kern="1200" dirty="0"/>
        </a:p>
      </dsp:txBody>
      <dsp:txXfrm>
        <a:off x="4024628" y="231092"/>
        <a:ext cx="1781747" cy="1106284"/>
      </dsp:txXfrm>
    </dsp:sp>
    <dsp:sp modelId="{B2C146EC-9B0E-4B7C-B128-3347839BA5F0}">
      <dsp:nvSpPr>
        <dsp:cNvPr id="0" name=""/>
        <dsp:cNvSpPr/>
      </dsp:nvSpPr>
      <dsp:spPr>
        <a:xfrm>
          <a:off x="3784589" y="1714666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A7EF2-BFC1-4777-B68A-B1520670B581}">
      <dsp:nvSpPr>
        <dsp:cNvPr id="0" name=""/>
        <dsp:cNvSpPr/>
      </dsp:nvSpPr>
      <dsp:spPr>
        <a:xfrm>
          <a:off x="3990210" y="1910005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JEDNODUCHÝ POKRAČOVACÍ</a:t>
          </a:r>
          <a:endParaRPr lang="en-US" sz="1700" kern="1200" dirty="0"/>
        </a:p>
      </dsp:txBody>
      <dsp:txXfrm>
        <a:off x="4024628" y="1944423"/>
        <a:ext cx="1781747" cy="11062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1C5C0-EE7E-49AA-A60A-DFD7D0B20934}">
      <dsp:nvSpPr>
        <dsp:cNvPr id="0" name=""/>
        <dsp:cNvSpPr/>
      </dsp:nvSpPr>
      <dsp:spPr>
        <a:xfrm>
          <a:off x="4664161" y="1176455"/>
          <a:ext cx="91440" cy="538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2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F7ED6-7519-4A9E-9340-F827B89F64C2}">
      <dsp:nvSpPr>
        <dsp:cNvPr id="0" name=""/>
        <dsp:cNvSpPr/>
      </dsp:nvSpPr>
      <dsp:spPr>
        <a:xfrm>
          <a:off x="3784589" y="1334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BD507-561E-431B-8BC9-7398F59762E1}">
      <dsp:nvSpPr>
        <dsp:cNvPr id="0" name=""/>
        <dsp:cNvSpPr/>
      </dsp:nvSpPr>
      <dsp:spPr>
        <a:xfrm>
          <a:off x="3990210" y="196674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1. VRSTVA</a:t>
          </a:r>
          <a:endParaRPr lang="en-US" sz="1700" kern="1200" dirty="0"/>
        </a:p>
      </dsp:txBody>
      <dsp:txXfrm>
        <a:off x="4024628" y="231092"/>
        <a:ext cx="1781747" cy="1106284"/>
      </dsp:txXfrm>
    </dsp:sp>
    <dsp:sp modelId="{78E98F97-36AC-4119-B0FE-F490901E718B}">
      <dsp:nvSpPr>
        <dsp:cNvPr id="0" name=""/>
        <dsp:cNvSpPr/>
      </dsp:nvSpPr>
      <dsp:spPr>
        <a:xfrm>
          <a:off x="3784589" y="1714666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3B5FC-BDF0-4BBF-8D60-C46D7224B78C}">
      <dsp:nvSpPr>
        <dsp:cNvPr id="0" name=""/>
        <dsp:cNvSpPr/>
      </dsp:nvSpPr>
      <dsp:spPr>
        <a:xfrm>
          <a:off x="3990210" y="1910005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CZERNY</a:t>
          </a:r>
          <a:endParaRPr lang="en-US" sz="1700" kern="1200" dirty="0"/>
        </a:p>
      </dsp:txBody>
      <dsp:txXfrm>
        <a:off x="4024628" y="1944423"/>
        <a:ext cx="1781747" cy="11062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85EF8-E234-4BBA-A499-EF37D7E0AF1D}">
      <dsp:nvSpPr>
        <dsp:cNvPr id="0" name=""/>
        <dsp:cNvSpPr/>
      </dsp:nvSpPr>
      <dsp:spPr>
        <a:xfrm>
          <a:off x="5840793" y="1176455"/>
          <a:ext cx="2261824" cy="538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775"/>
              </a:lnTo>
              <a:lnTo>
                <a:pt x="2261824" y="366775"/>
              </a:lnTo>
              <a:lnTo>
                <a:pt x="2261824" y="5382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67702-C70E-4321-A470-84840B528ACC}">
      <dsp:nvSpPr>
        <dsp:cNvPr id="0" name=""/>
        <dsp:cNvSpPr/>
      </dsp:nvSpPr>
      <dsp:spPr>
        <a:xfrm>
          <a:off x="5795073" y="1176455"/>
          <a:ext cx="91440" cy="538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2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1C5C0-EE7E-49AA-A60A-DFD7D0B20934}">
      <dsp:nvSpPr>
        <dsp:cNvPr id="0" name=""/>
        <dsp:cNvSpPr/>
      </dsp:nvSpPr>
      <dsp:spPr>
        <a:xfrm>
          <a:off x="3578969" y="1176455"/>
          <a:ext cx="2261824" cy="538211"/>
        </a:xfrm>
        <a:custGeom>
          <a:avLst/>
          <a:gdLst/>
          <a:ahLst/>
          <a:cxnLst/>
          <a:rect l="0" t="0" r="0" b="0"/>
          <a:pathLst>
            <a:path>
              <a:moveTo>
                <a:pt x="2261824" y="0"/>
              </a:moveTo>
              <a:lnTo>
                <a:pt x="2261824" y="366775"/>
              </a:lnTo>
              <a:lnTo>
                <a:pt x="0" y="366775"/>
              </a:lnTo>
              <a:lnTo>
                <a:pt x="0" y="5382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B8DF0-9207-4BF4-B221-DBCF952C3872}">
      <dsp:nvSpPr>
        <dsp:cNvPr id="0" name=""/>
        <dsp:cNvSpPr/>
      </dsp:nvSpPr>
      <dsp:spPr>
        <a:xfrm>
          <a:off x="1271425" y="1176455"/>
          <a:ext cx="91440" cy="5382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2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A10F0-209A-4EDA-A283-E325D0FCEB4A}">
      <dsp:nvSpPr>
        <dsp:cNvPr id="0" name=""/>
        <dsp:cNvSpPr/>
      </dsp:nvSpPr>
      <dsp:spPr>
        <a:xfrm>
          <a:off x="391853" y="1334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A0CEC-BE61-4850-AF03-7FCAAF9E36FE}">
      <dsp:nvSpPr>
        <dsp:cNvPr id="0" name=""/>
        <dsp:cNvSpPr/>
      </dsp:nvSpPr>
      <dsp:spPr>
        <a:xfrm>
          <a:off x="597474" y="196674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1. VRSTVA</a:t>
          </a:r>
          <a:endParaRPr lang="en-US" sz="1700" kern="1200" dirty="0"/>
        </a:p>
      </dsp:txBody>
      <dsp:txXfrm>
        <a:off x="631892" y="231092"/>
        <a:ext cx="1781747" cy="1106284"/>
      </dsp:txXfrm>
    </dsp:sp>
    <dsp:sp modelId="{B2C146EC-9B0E-4B7C-B128-3347839BA5F0}">
      <dsp:nvSpPr>
        <dsp:cNvPr id="0" name=""/>
        <dsp:cNvSpPr/>
      </dsp:nvSpPr>
      <dsp:spPr>
        <a:xfrm>
          <a:off x="391853" y="1714666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A7EF2-BFC1-4777-B68A-B1520670B581}">
      <dsp:nvSpPr>
        <dsp:cNvPr id="0" name=""/>
        <dsp:cNvSpPr/>
      </dsp:nvSpPr>
      <dsp:spPr>
        <a:xfrm>
          <a:off x="597474" y="1910005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JEDNODUCHÝ POKRAČOVACÍ</a:t>
          </a:r>
          <a:endParaRPr lang="en-US" sz="1700" kern="1200" dirty="0"/>
        </a:p>
      </dsp:txBody>
      <dsp:txXfrm>
        <a:off x="631892" y="1944423"/>
        <a:ext cx="1781747" cy="1106284"/>
      </dsp:txXfrm>
    </dsp:sp>
    <dsp:sp modelId="{FD6F7ED6-7519-4A9E-9340-F827B89F64C2}">
      <dsp:nvSpPr>
        <dsp:cNvPr id="0" name=""/>
        <dsp:cNvSpPr/>
      </dsp:nvSpPr>
      <dsp:spPr>
        <a:xfrm>
          <a:off x="4915501" y="1334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BD507-561E-431B-8BC9-7398F59762E1}">
      <dsp:nvSpPr>
        <dsp:cNvPr id="0" name=""/>
        <dsp:cNvSpPr/>
      </dsp:nvSpPr>
      <dsp:spPr>
        <a:xfrm>
          <a:off x="5121122" y="196674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/>
            <a:t>2. VRSTVA</a:t>
          </a:r>
          <a:endParaRPr lang="en-US" sz="1700" kern="1200"/>
        </a:p>
      </dsp:txBody>
      <dsp:txXfrm>
        <a:off x="5155540" y="231092"/>
        <a:ext cx="1781747" cy="1106284"/>
      </dsp:txXfrm>
    </dsp:sp>
    <dsp:sp modelId="{78E98F97-36AC-4119-B0FE-F490901E718B}">
      <dsp:nvSpPr>
        <dsp:cNvPr id="0" name=""/>
        <dsp:cNvSpPr/>
      </dsp:nvSpPr>
      <dsp:spPr>
        <a:xfrm>
          <a:off x="2653677" y="1714666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3B5FC-BDF0-4BBF-8D60-C46D7224B78C}">
      <dsp:nvSpPr>
        <dsp:cNvPr id="0" name=""/>
        <dsp:cNvSpPr/>
      </dsp:nvSpPr>
      <dsp:spPr>
        <a:xfrm>
          <a:off x="2859298" y="1910005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/>
            <a:t>LEMBERT</a:t>
          </a:r>
          <a:endParaRPr lang="en-US" sz="1700" kern="1200"/>
        </a:p>
      </dsp:txBody>
      <dsp:txXfrm>
        <a:off x="2893716" y="1944423"/>
        <a:ext cx="1781747" cy="1106284"/>
      </dsp:txXfrm>
    </dsp:sp>
    <dsp:sp modelId="{37CE4F68-4D64-4C1A-983D-5F710F94DD85}">
      <dsp:nvSpPr>
        <dsp:cNvPr id="0" name=""/>
        <dsp:cNvSpPr/>
      </dsp:nvSpPr>
      <dsp:spPr>
        <a:xfrm>
          <a:off x="4915501" y="1714666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8F36B-CC41-4A27-A51E-BBA8F6C4484D}">
      <dsp:nvSpPr>
        <dsp:cNvPr id="0" name=""/>
        <dsp:cNvSpPr/>
      </dsp:nvSpPr>
      <dsp:spPr>
        <a:xfrm>
          <a:off x="5121122" y="1910005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/>
            <a:t>AMANN</a:t>
          </a:r>
          <a:endParaRPr lang="en-US" sz="1700" kern="1200"/>
        </a:p>
      </dsp:txBody>
      <dsp:txXfrm>
        <a:off x="5155540" y="1944423"/>
        <a:ext cx="1781747" cy="1106284"/>
      </dsp:txXfrm>
    </dsp:sp>
    <dsp:sp modelId="{7447EB01-8230-4E7E-BEDB-D2E46AC7BF1C}">
      <dsp:nvSpPr>
        <dsp:cNvPr id="0" name=""/>
        <dsp:cNvSpPr/>
      </dsp:nvSpPr>
      <dsp:spPr>
        <a:xfrm>
          <a:off x="7177325" y="1714666"/>
          <a:ext cx="1850583" cy="11751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73630-0BC9-4CB7-B45C-8D45395DD7DE}">
      <dsp:nvSpPr>
        <dsp:cNvPr id="0" name=""/>
        <dsp:cNvSpPr/>
      </dsp:nvSpPr>
      <dsp:spPr>
        <a:xfrm>
          <a:off x="7382946" y="1910005"/>
          <a:ext cx="1850583" cy="1175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/>
            <a:t>CUSHING</a:t>
          </a:r>
          <a:endParaRPr lang="en-US" sz="1700" kern="1200"/>
        </a:p>
      </dsp:txBody>
      <dsp:txXfrm>
        <a:off x="7417364" y="1944423"/>
        <a:ext cx="1781747" cy="1106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467DE42-BC5E-4AA5-A67F-C4CB896B4BD0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CD8FD24-5171-41F9-9555-3503F961D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33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DE42-BC5E-4AA5-A67F-C4CB896B4BD0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FD24-5171-41F9-9555-3503F961D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765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DE42-BC5E-4AA5-A67F-C4CB896B4BD0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FD24-5171-41F9-9555-3503F961D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849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DE42-BC5E-4AA5-A67F-C4CB896B4BD0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FD24-5171-41F9-9555-3503F961D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54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DE42-BC5E-4AA5-A67F-C4CB896B4BD0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FD24-5171-41F9-9555-3503F961D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91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DE42-BC5E-4AA5-A67F-C4CB896B4BD0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FD24-5171-41F9-9555-3503F961D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617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DE42-BC5E-4AA5-A67F-C4CB896B4BD0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FD24-5171-41F9-9555-3503F961D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13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467DE42-BC5E-4AA5-A67F-C4CB896B4BD0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FD24-5171-41F9-9555-3503F961D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71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467DE42-BC5E-4AA5-A67F-C4CB896B4BD0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FD24-5171-41F9-9555-3503F961D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41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DE42-BC5E-4AA5-A67F-C4CB896B4BD0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FD24-5171-41F9-9555-3503F961D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61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DE42-BC5E-4AA5-A67F-C4CB896B4BD0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FD24-5171-41F9-9555-3503F961D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18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DE42-BC5E-4AA5-A67F-C4CB896B4BD0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FD24-5171-41F9-9555-3503F961D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6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DE42-BC5E-4AA5-A67F-C4CB896B4BD0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FD24-5171-41F9-9555-3503F961D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26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DE42-BC5E-4AA5-A67F-C4CB896B4BD0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FD24-5171-41F9-9555-3503F961D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61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DE42-BC5E-4AA5-A67F-C4CB896B4BD0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FD24-5171-41F9-9555-3503F961D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1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DE42-BC5E-4AA5-A67F-C4CB896B4BD0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FD24-5171-41F9-9555-3503F961D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11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7DE42-BC5E-4AA5-A67F-C4CB896B4BD0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8FD24-5171-41F9-9555-3503F961D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79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467DE42-BC5E-4AA5-A67F-C4CB896B4BD0}" type="datetimeFigureOut">
              <a:rPr lang="cs-CZ" smtClean="0"/>
              <a:t>13.11.2024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D8FD24-5171-41F9-9555-3503F961D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18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>
            <a:extLst>
              <a:ext uri="{FF2B5EF4-FFF2-40B4-BE49-F238E27FC236}">
                <a16:creationId xmlns:a16="http://schemas.microsoft.com/office/drawing/2014/main" id="{575465B5-5DA2-DC7F-1C6D-37FD32B80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292" y="300419"/>
            <a:ext cx="561781" cy="55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adpis 1">
            <a:extLst>
              <a:ext uri="{FF2B5EF4-FFF2-40B4-BE49-F238E27FC236}">
                <a16:creationId xmlns:a16="http://schemas.microsoft.com/office/drawing/2014/main" id="{01E6B9E5-2AEA-7C5B-456D-30EACFDEB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996" y="1155559"/>
            <a:ext cx="11224008" cy="2431701"/>
          </a:xfrm>
        </p:spPr>
        <p:txBody>
          <a:bodyPr/>
          <a:lstStyle/>
          <a:p>
            <a:pPr algn="ctr" eaLnBrk="1">
              <a:lnSpc>
                <a:spcPct val="93000"/>
              </a:lnSpc>
              <a:spcBef>
                <a:spcPct val="50000"/>
              </a:spcBef>
              <a:defRPr/>
            </a:pPr>
            <a:r>
              <a:rPr lang="pl-PL" altLang="cs-CZ" sz="4400" b="1" dirty="0">
                <a:solidFill>
                  <a:schemeClr val="bg1"/>
                </a:solidFill>
                <a:latin typeface="+mj-lt"/>
              </a:rPr>
              <a:t>VÝUKOVÉ VIDEOPREZENTACE PRO TECHNIKU SUTURY</a:t>
            </a:r>
            <a:br>
              <a:rPr lang="cs-CZ" altLang="cs-CZ" sz="4400" b="1" dirty="0">
                <a:solidFill>
                  <a:schemeClr val="bg1"/>
                </a:solidFill>
                <a:latin typeface="+mj-lt"/>
              </a:rPr>
            </a:br>
            <a:endParaRPr lang="cs-CZ" dirty="0"/>
          </a:p>
        </p:txBody>
      </p:sp>
      <p:sp>
        <p:nvSpPr>
          <p:cNvPr id="19" name="Podnadpis 2">
            <a:extLst>
              <a:ext uri="{FF2B5EF4-FFF2-40B4-BE49-F238E27FC236}">
                <a16:creationId xmlns:a16="http://schemas.microsoft.com/office/drawing/2014/main" id="{1F1D39D8-BF77-FE8E-1956-A9E60BD15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4295059"/>
            <a:ext cx="8825658" cy="86142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cs-CZ" altLang="cs-CZ" dirty="0">
                <a:solidFill>
                  <a:schemeClr val="bg1"/>
                </a:solidFill>
              </a:rPr>
              <a:t>Bc. Smrčková Dominika </a:t>
            </a:r>
          </a:p>
          <a:p>
            <a:pPr algn="ctr"/>
            <a:r>
              <a:rPr lang="cs-CZ" altLang="cs-CZ" dirty="0">
                <a:solidFill>
                  <a:schemeClr val="bg1"/>
                </a:solidFill>
              </a:rPr>
              <a:t>MVDr. Novák Lukáš, Ph.D.</a:t>
            </a:r>
          </a:p>
          <a:p>
            <a:pPr algn="ctr"/>
            <a:r>
              <a:rPr lang="cs-CZ" altLang="cs-CZ" dirty="0">
                <a:solidFill>
                  <a:schemeClr val="bg1"/>
                </a:solidFill>
              </a:rPr>
              <a:t>MVDr. Nováková Veronika</a:t>
            </a:r>
          </a:p>
          <a:p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5F0D692-4A2A-4EC3-2403-CB978E32B1F2}"/>
              </a:ext>
            </a:extLst>
          </p:cNvPr>
          <p:cNvSpPr txBox="1"/>
          <p:nvPr/>
        </p:nvSpPr>
        <p:spPr>
          <a:xfrm>
            <a:off x="3048838" y="3105835"/>
            <a:ext cx="6094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altLang="cs-CZ" sz="1800" b="1" dirty="0">
                <a:solidFill>
                  <a:schemeClr val="bg1"/>
                </a:solidFill>
                <a:latin typeface="+mj-lt"/>
              </a:rPr>
              <a:t>Projekt IVA VETUNI</a:t>
            </a:r>
            <a:br>
              <a:rPr lang="cs-CZ" altLang="cs-CZ" sz="1800" b="1" dirty="0">
                <a:solidFill>
                  <a:schemeClr val="bg1"/>
                </a:solidFill>
                <a:latin typeface="+mj-lt"/>
              </a:rPr>
            </a:br>
            <a:r>
              <a:rPr lang="cs-CZ" altLang="cs-CZ" sz="1800" b="1" dirty="0">
                <a:solidFill>
                  <a:schemeClr val="bg1"/>
                </a:solidFill>
                <a:latin typeface="+mj-lt"/>
              </a:rPr>
              <a:t>2024FVL/1660/12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59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8C7761-0B4F-2FE3-7DC6-D9447A08A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A6327-F97D-1F54-C912-8A0E60B5D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BEBEB"/>
                </a:solidFill>
              </a:rPr>
              <a:t>MOČOVÝ MĚCHÝČ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750500F-8BFD-B03F-7DD3-531D9FEBDE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8">
            <a:extLst>
              <a:ext uri="{FF2B5EF4-FFF2-40B4-BE49-F238E27FC236}">
                <a16:creationId xmlns:a16="http://schemas.microsoft.com/office/drawing/2014/main" id="{33C912CC-4639-D5CE-0CB5-04A8346FB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292" y="300419"/>
            <a:ext cx="561781" cy="55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EEAFD17-C15C-2DA4-48B1-1F47F4B2A820}"/>
              </a:ext>
            </a:extLst>
          </p:cNvPr>
          <p:cNvSpPr txBox="1"/>
          <p:nvPr/>
        </p:nvSpPr>
        <p:spPr>
          <a:xfrm>
            <a:off x="0" y="226885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cs-CZ" sz="2400" b="1" dirty="0"/>
              <a:t>1. možnost</a:t>
            </a:r>
          </a:p>
        </p:txBody>
      </p:sp>
    </p:spTree>
    <p:extLst>
      <p:ext uri="{BB962C8B-B14F-4D97-AF65-F5344CB8AC3E}">
        <p14:creationId xmlns:p14="http://schemas.microsoft.com/office/powerpoint/2010/main" val="119713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EA965D-83FE-85F6-8BF2-0FF9A30AB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6D48D6-B477-4817-B125-A0F20494C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BEBEB"/>
                </a:solidFill>
              </a:rPr>
              <a:t>MOČOVÝ MĚCHÝŘ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9818648-108E-41B7-9A28-7864CC79DB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523644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8">
            <a:extLst>
              <a:ext uri="{FF2B5EF4-FFF2-40B4-BE49-F238E27FC236}">
                <a16:creationId xmlns:a16="http://schemas.microsoft.com/office/drawing/2014/main" id="{02C65C81-DEC1-19DF-4DB1-A6F148C13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292" y="300419"/>
            <a:ext cx="561781" cy="55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E41C42D-AE5C-9BAC-E945-EFA7313C7F1F}"/>
              </a:ext>
            </a:extLst>
          </p:cNvPr>
          <p:cNvSpPr txBox="1"/>
          <p:nvPr/>
        </p:nvSpPr>
        <p:spPr>
          <a:xfrm>
            <a:off x="0" y="226885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cs-CZ" sz="2400" b="1" dirty="0"/>
              <a:t>2. možnost</a:t>
            </a:r>
          </a:p>
        </p:txBody>
      </p:sp>
    </p:spTree>
    <p:extLst>
      <p:ext uri="{BB962C8B-B14F-4D97-AF65-F5344CB8AC3E}">
        <p14:creationId xmlns:p14="http://schemas.microsoft.com/office/powerpoint/2010/main" val="263164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086726-8803-2C61-5131-4E3B51376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2AFC4C-2E90-A60B-BB68-EA491C275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BEBEB"/>
                </a:solidFill>
              </a:rPr>
              <a:t>MOČOVÝ MĚCHÝŘ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9E0E2C0-994E-6826-7BAB-0ED492D300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721227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8">
            <a:extLst>
              <a:ext uri="{FF2B5EF4-FFF2-40B4-BE49-F238E27FC236}">
                <a16:creationId xmlns:a16="http://schemas.microsoft.com/office/drawing/2014/main" id="{58BC9348-DCA7-77CC-17E6-5697EE9E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292" y="300419"/>
            <a:ext cx="561781" cy="55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0CE4AE6-EC9B-0FC0-E43A-1161D45CC926}"/>
              </a:ext>
            </a:extLst>
          </p:cNvPr>
          <p:cNvSpPr txBox="1"/>
          <p:nvPr/>
        </p:nvSpPr>
        <p:spPr>
          <a:xfrm>
            <a:off x="0" y="226885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cs-CZ" sz="2400" b="1" dirty="0"/>
              <a:t>3. možnost</a:t>
            </a:r>
          </a:p>
        </p:txBody>
      </p:sp>
    </p:spTree>
    <p:extLst>
      <p:ext uri="{BB962C8B-B14F-4D97-AF65-F5344CB8AC3E}">
        <p14:creationId xmlns:p14="http://schemas.microsoft.com/office/powerpoint/2010/main" val="152103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3FF7BC-1854-A09B-E650-B2706CDFB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2860F6-BA0B-8E54-2213-9D75B4D9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BEBEB"/>
                </a:solidFill>
              </a:rPr>
              <a:t>DĚLOHA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DCF77DE-9F82-A09C-21FA-E6CB1D962F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8">
            <a:extLst>
              <a:ext uri="{FF2B5EF4-FFF2-40B4-BE49-F238E27FC236}">
                <a16:creationId xmlns:a16="http://schemas.microsoft.com/office/drawing/2014/main" id="{D0B39B33-30E3-5818-5A99-EE6566B13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292" y="300419"/>
            <a:ext cx="561781" cy="55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8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id="{2A31A8DC-98D3-1A9C-6D7A-0714C74A5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2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39095E-ABF7-555E-C980-1F197B128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91A565-2CA6-51A3-98BF-A425445B7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ŠITÍ VE DVOU VRSTVÁCH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5E3FAAB-2C0D-5069-E8EE-123C8E1F0F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1. VRSTVA</a:t>
            </a:r>
          </a:p>
          <a:p>
            <a:pPr lvl="1"/>
            <a:r>
              <a:rPr lang="cs-CZ" dirty="0"/>
              <a:t>SLIZNICE </a:t>
            </a:r>
            <a:r>
              <a:rPr lang="cs-CZ" i="1" dirty="0"/>
              <a:t>(MUCOSA)</a:t>
            </a:r>
          </a:p>
          <a:p>
            <a:pPr lvl="1"/>
            <a:r>
              <a:rPr lang="cs-CZ" dirty="0"/>
              <a:t>PODSLIZNIČÍ </a:t>
            </a:r>
            <a:r>
              <a:rPr lang="cs-CZ" i="1" dirty="0"/>
              <a:t>(SUBMUCOSA)</a:t>
            </a:r>
            <a:endParaRPr lang="cs-CZ" dirty="0"/>
          </a:p>
          <a:p>
            <a:r>
              <a:rPr lang="cs-CZ" dirty="0"/>
              <a:t>2. VRSTVA</a:t>
            </a:r>
          </a:p>
          <a:p>
            <a:pPr lvl="1"/>
            <a:r>
              <a:rPr lang="cs-CZ" dirty="0"/>
              <a:t>SVALOVÁ VRSTVA </a:t>
            </a:r>
            <a:r>
              <a:rPr lang="cs-CZ" i="1" dirty="0"/>
              <a:t>(MUSCULARIS)</a:t>
            </a:r>
          </a:p>
          <a:p>
            <a:pPr lvl="1"/>
            <a:r>
              <a:rPr lang="cs-CZ" dirty="0"/>
              <a:t>SERÓZA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2EDD036-C4BD-B80D-2670-6A3158B827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ŠITÍ V JEDNÉ VRSTVĚ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FC6DA14-969E-C040-B36A-63370859059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1. VRSTVA</a:t>
            </a:r>
          </a:p>
          <a:p>
            <a:pPr lvl="1"/>
            <a:r>
              <a:rPr lang="cs-CZ" dirty="0"/>
              <a:t>SLIZNICE </a:t>
            </a:r>
            <a:r>
              <a:rPr lang="cs-CZ" i="1" dirty="0"/>
              <a:t>(MUCOSA)</a:t>
            </a:r>
          </a:p>
          <a:p>
            <a:pPr lvl="1"/>
            <a:r>
              <a:rPr lang="cs-CZ" dirty="0"/>
              <a:t>PODSLIZNIČÍ </a:t>
            </a:r>
            <a:r>
              <a:rPr lang="cs-CZ" i="1" dirty="0"/>
              <a:t>(SUBMUCOSA)</a:t>
            </a:r>
            <a:endParaRPr lang="cs-CZ" dirty="0"/>
          </a:p>
          <a:p>
            <a:pPr lvl="1"/>
            <a:r>
              <a:rPr lang="cs-CZ" dirty="0"/>
              <a:t>SVALOVÁ VRSTVA </a:t>
            </a:r>
            <a:r>
              <a:rPr lang="cs-CZ" i="1" dirty="0"/>
              <a:t>(MUSCULARIS)</a:t>
            </a:r>
          </a:p>
          <a:p>
            <a:pPr lvl="1"/>
            <a:r>
              <a:rPr lang="cs-CZ" dirty="0"/>
              <a:t>SERÓZA</a:t>
            </a:r>
          </a:p>
          <a:p>
            <a:pPr lvl="1"/>
            <a:endParaRPr lang="cs-CZ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AFCB6DD4-97FD-9C5B-2D6D-35C2A4157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292" y="300419"/>
            <a:ext cx="561781" cy="55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34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8" name="Video 7">
            <a:hlinkClick r:id="" action="ppaction://media"/>
            <a:extLst>
              <a:ext uri="{FF2B5EF4-FFF2-40B4-BE49-F238E27FC236}">
                <a16:creationId xmlns:a16="http://schemas.microsoft.com/office/drawing/2014/main" id="{B45092E2-D9BB-78C0-501D-9E70FFAA584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6414" y="1284394"/>
            <a:ext cx="7614340" cy="4283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CDBD9F-F4C4-01C3-DF36-1D6F63C4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292" y="300419"/>
            <a:ext cx="561781" cy="55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63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90E368-E696-4555-B0A2-F872D4B6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BEBEB"/>
                </a:solidFill>
              </a:rPr>
              <a:t>ŽALUDEK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EBFBC70-23F1-0FBB-8FF7-6D5013CD9A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378643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8">
            <a:extLst>
              <a:ext uri="{FF2B5EF4-FFF2-40B4-BE49-F238E27FC236}">
                <a16:creationId xmlns:a16="http://schemas.microsoft.com/office/drawing/2014/main" id="{E99AA08E-99CB-7FE6-DACD-39E120E0A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292" y="300419"/>
            <a:ext cx="561781" cy="55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354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0899F-374A-8B70-3853-C6911520A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EBEBEB"/>
                </a:solidFill>
              </a:rPr>
              <a:t>STŘEVO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B274943-9170-A5E7-5E65-F315BDD9DA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654247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8">
            <a:extLst>
              <a:ext uri="{FF2B5EF4-FFF2-40B4-BE49-F238E27FC236}">
                <a16:creationId xmlns:a16="http://schemas.microsoft.com/office/drawing/2014/main" id="{9673054F-EBFB-4898-0E74-769F068FB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292" y="300419"/>
            <a:ext cx="561781" cy="55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45B446D-8306-BA0C-95F9-8AA11DE25C9F}"/>
              </a:ext>
            </a:extLst>
          </p:cNvPr>
          <p:cNvSpPr txBox="1"/>
          <p:nvPr/>
        </p:nvSpPr>
        <p:spPr>
          <a:xfrm>
            <a:off x="0" y="226885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cs-CZ" sz="2400" b="1" dirty="0"/>
              <a:t>1. možnost</a:t>
            </a:r>
          </a:p>
        </p:txBody>
      </p:sp>
    </p:spTree>
    <p:extLst>
      <p:ext uri="{BB962C8B-B14F-4D97-AF65-F5344CB8AC3E}">
        <p14:creationId xmlns:p14="http://schemas.microsoft.com/office/powerpoint/2010/main" val="2061078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1B6A71-3675-0165-6AFC-FA86A2740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AF2C2-FA2D-78D9-C7AE-94EE8937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BEBEB"/>
                </a:solidFill>
              </a:rPr>
              <a:t>STŘEVO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FB9D7B9-C07B-ED73-1042-A7A2B75A7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326885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8">
            <a:extLst>
              <a:ext uri="{FF2B5EF4-FFF2-40B4-BE49-F238E27FC236}">
                <a16:creationId xmlns:a16="http://schemas.microsoft.com/office/drawing/2014/main" id="{26E1E7B1-24AA-EB94-8CE1-225C82A91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292" y="300419"/>
            <a:ext cx="561781" cy="55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841993D-7B3F-0DC3-6249-DEB547AB1A80}"/>
              </a:ext>
            </a:extLst>
          </p:cNvPr>
          <p:cNvSpPr txBox="1"/>
          <p:nvPr/>
        </p:nvSpPr>
        <p:spPr>
          <a:xfrm>
            <a:off x="0" y="226885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cs-CZ" sz="2400" b="1" dirty="0"/>
              <a:t>2. možnost</a:t>
            </a:r>
          </a:p>
        </p:txBody>
      </p:sp>
    </p:spTree>
    <p:extLst>
      <p:ext uri="{BB962C8B-B14F-4D97-AF65-F5344CB8AC3E}">
        <p14:creationId xmlns:p14="http://schemas.microsoft.com/office/powerpoint/2010/main" val="3868344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0BB0AB-F8AE-1E87-A2FB-6AD3FCC91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10DAA-8EAE-5BB0-6A67-2883EFBD3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BEBEB"/>
                </a:solidFill>
              </a:rPr>
              <a:t>STŘEVO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96D7CB5-D209-303F-DF1F-48B8781981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33232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8">
            <a:extLst>
              <a:ext uri="{FF2B5EF4-FFF2-40B4-BE49-F238E27FC236}">
                <a16:creationId xmlns:a16="http://schemas.microsoft.com/office/drawing/2014/main" id="{138EF0CE-7B75-5C23-4156-CAABDAE78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292" y="300419"/>
            <a:ext cx="561781" cy="55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F4D483B-EC4E-CAA8-9967-CDD95A4C7F68}"/>
              </a:ext>
            </a:extLst>
          </p:cNvPr>
          <p:cNvSpPr txBox="1"/>
          <p:nvPr/>
        </p:nvSpPr>
        <p:spPr>
          <a:xfrm>
            <a:off x="0" y="226885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cs-CZ" sz="2400" b="1" dirty="0"/>
              <a:t>3. možnost</a:t>
            </a:r>
          </a:p>
        </p:txBody>
      </p:sp>
    </p:spTree>
    <p:extLst>
      <p:ext uri="{BB962C8B-B14F-4D97-AF65-F5344CB8AC3E}">
        <p14:creationId xmlns:p14="http://schemas.microsoft.com/office/powerpoint/2010/main" val="243938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577D5D-870F-1B85-C66C-DCE20B97C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086DB8-5788-4FB7-F521-5F8B1D97A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BEBEB"/>
                </a:solidFill>
              </a:rPr>
              <a:t>JÍCEN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864A807-BB9B-DD38-2024-75C2DA5A32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251644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8">
            <a:extLst>
              <a:ext uri="{FF2B5EF4-FFF2-40B4-BE49-F238E27FC236}">
                <a16:creationId xmlns:a16="http://schemas.microsoft.com/office/drawing/2014/main" id="{4D6BF5BB-D243-DF88-716F-9441DC310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292" y="300419"/>
            <a:ext cx="561781" cy="55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741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136</TotalTime>
  <Words>179</Words>
  <Application>Microsoft Office PowerPoint</Application>
  <PresentationFormat>Širokoúhlá obrazovka</PresentationFormat>
  <Paragraphs>70</Paragraphs>
  <Slides>13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 Boardroom</vt:lpstr>
      <vt:lpstr>VÝUKOVÉ VIDEOPREZENTACE PRO TECHNIKU SUTURY </vt:lpstr>
      <vt:lpstr>Prezentace aplikace PowerPoint</vt:lpstr>
      <vt:lpstr>Prezentace aplikace PowerPoint</vt:lpstr>
      <vt:lpstr>Prezentace aplikace PowerPoint</vt:lpstr>
      <vt:lpstr>ŽALUDEK</vt:lpstr>
      <vt:lpstr>STŘEVO</vt:lpstr>
      <vt:lpstr>STŘEVO</vt:lpstr>
      <vt:lpstr>STŘEVO</vt:lpstr>
      <vt:lpstr>JÍCEN</vt:lpstr>
      <vt:lpstr>MOČOVÝ MĚCHÝČ</vt:lpstr>
      <vt:lpstr>MOČOVÝ MĚCHÝŘ</vt:lpstr>
      <vt:lpstr>MOČOVÝ MĚCHÝŘ</vt:lpstr>
      <vt:lpstr>DĚLOHA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Veronika Fojtíková</dc:creator>
  <cp:lastModifiedBy>Veronika Fojtíková</cp:lastModifiedBy>
  <cp:revision>13</cp:revision>
  <dcterms:created xsi:type="dcterms:W3CDTF">2024-11-05T08:03:54Z</dcterms:created>
  <dcterms:modified xsi:type="dcterms:W3CDTF">2024-11-13T09:16:49Z</dcterms:modified>
</cp:coreProperties>
</file>