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4" r:id="rId1"/>
  </p:sldMasterIdLst>
  <p:notesMasterIdLst>
    <p:notesMasterId r:id="rId155"/>
  </p:notesMasterIdLst>
  <p:sldIdLst>
    <p:sldId id="918" r:id="rId2"/>
    <p:sldId id="874" r:id="rId3"/>
    <p:sldId id="881" r:id="rId4"/>
    <p:sldId id="879" r:id="rId5"/>
    <p:sldId id="734" r:id="rId6"/>
    <p:sldId id="735" r:id="rId7"/>
    <p:sldId id="886" r:id="rId8"/>
    <p:sldId id="882" r:id="rId9"/>
    <p:sldId id="738" r:id="rId10"/>
    <p:sldId id="896" r:id="rId11"/>
    <p:sldId id="898" r:id="rId12"/>
    <p:sldId id="909" r:id="rId13"/>
    <p:sldId id="892" r:id="rId14"/>
    <p:sldId id="906" r:id="rId15"/>
    <p:sldId id="893" r:id="rId16"/>
    <p:sldId id="903" r:id="rId17"/>
    <p:sldId id="899" r:id="rId18"/>
    <p:sldId id="900" r:id="rId19"/>
    <p:sldId id="910" r:id="rId20"/>
    <p:sldId id="902" r:id="rId21"/>
    <p:sldId id="880" r:id="rId22"/>
    <p:sldId id="917" r:id="rId23"/>
    <p:sldId id="887" r:id="rId24"/>
    <p:sldId id="888" r:id="rId25"/>
    <p:sldId id="889" r:id="rId26"/>
    <p:sldId id="911" r:id="rId27"/>
    <p:sldId id="912" r:id="rId28"/>
    <p:sldId id="740" r:id="rId29"/>
    <p:sldId id="744" r:id="rId30"/>
    <p:sldId id="748" r:id="rId31"/>
    <p:sldId id="749" r:id="rId32"/>
    <p:sldId id="883" r:id="rId33"/>
    <p:sldId id="752" r:id="rId34"/>
    <p:sldId id="754" r:id="rId35"/>
    <p:sldId id="884" r:id="rId36"/>
    <p:sldId id="755" r:id="rId37"/>
    <p:sldId id="756" r:id="rId38"/>
    <p:sldId id="760" r:id="rId39"/>
    <p:sldId id="907" r:id="rId40"/>
    <p:sldId id="766" r:id="rId41"/>
    <p:sldId id="767" r:id="rId42"/>
    <p:sldId id="768" r:id="rId43"/>
    <p:sldId id="769" r:id="rId44"/>
    <p:sldId id="770" r:id="rId45"/>
    <p:sldId id="765" r:id="rId46"/>
    <p:sldId id="771" r:id="rId47"/>
    <p:sldId id="772" r:id="rId48"/>
    <p:sldId id="774" r:id="rId49"/>
    <p:sldId id="778" r:id="rId50"/>
    <p:sldId id="777" r:id="rId51"/>
    <p:sldId id="914" r:id="rId52"/>
    <p:sldId id="775" r:id="rId53"/>
    <p:sldId id="773" r:id="rId54"/>
    <p:sldId id="776" r:id="rId55"/>
    <p:sldId id="916" r:id="rId56"/>
    <p:sldId id="757" r:id="rId57"/>
    <p:sldId id="758" r:id="rId58"/>
    <p:sldId id="759" r:id="rId59"/>
    <p:sldId id="761" r:id="rId60"/>
    <p:sldId id="762" r:id="rId61"/>
    <p:sldId id="885" r:id="rId62"/>
    <p:sldId id="779" r:id="rId63"/>
    <p:sldId id="780" r:id="rId64"/>
    <p:sldId id="781" r:id="rId65"/>
    <p:sldId id="782" r:id="rId66"/>
    <p:sldId id="783" r:id="rId67"/>
    <p:sldId id="784" r:id="rId68"/>
    <p:sldId id="785" r:id="rId69"/>
    <p:sldId id="786" r:id="rId70"/>
    <p:sldId id="787" r:id="rId71"/>
    <p:sldId id="788" r:id="rId72"/>
    <p:sldId id="915" r:id="rId73"/>
    <p:sldId id="789" r:id="rId74"/>
    <p:sldId id="790" r:id="rId75"/>
    <p:sldId id="791" r:id="rId76"/>
    <p:sldId id="795" r:id="rId77"/>
    <p:sldId id="792" r:id="rId78"/>
    <p:sldId id="793" r:id="rId79"/>
    <p:sldId id="794" r:id="rId80"/>
    <p:sldId id="799" r:id="rId81"/>
    <p:sldId id="796" r:id="rId82"/>
    <p:sldId id="800" r:id="rId83"/>
    <p:sldId id="797" r:id="rId84"/>
    <p:sldId id="798" r:id="rId85"/>
    <p:sldId id="801" r:id="rId86"/>
    <p:sldId id="802" r:id="rId87"/>
    <p:sldId id="803" r:id="rId88"/>
    <p:sldId id="804" r:id="rId89"/>
    <p:sldId id="805" r:id="rId90"/>
    <p:sldId id="807" r:id="rId91"/>
    <p:sldId id="806" r:id="rId92"/>
    <p:sldId id="808" r:id="rId93"/>
    <p:sldId id="809" r:id="rId94"/>
    <p:sldId id="913" r:id="rId95"/>
    <p:sldId id="811" r:id="rId96"/>
    <p:sldId id="812" r:id="rId97"/>
    <p:sldId id="813" r:id="rId98"/>
    <p:sldId id="814" r:id="rId99"/>
    <p:sldId id="832" r:id="rId100"/>
    <p:sldId id="833" r:id="rId101"/>
    <p:sldId id="834" r:id="rId102"/>
    <p:sldId id="815" r:id="rId103"/>
    <p:sldId id="816" r:id="rId104"/>
    <p:sldId id="817" r:id="rId105"/>
    <p:sldId id="818" r:id="rId106"/>
    <p:sldId id="819" r:id="rId107"/>
    <p:sldId id="820" r:id="rId108"/>
    <p:sldId id="821" r:id="rId109"/>
    <p:sldId id="822" r:id="rId110"/>
    <p:sldId id="823" r:id="rId111"/>
    <p:sldId id="824" r:id="rId112"/>
    <p:sldId id="825" r:id="rId113"/>
    <p:sldId id="827" r:id="rId114"/>
    <p:sldId id="828" r:id="rId115"/>
    <p:sldId id="829" r:id="rId116"/>
    <p:sldId id="830" r:id="rId117"/>
    <p:sldId id="831" r:id="rId118"/>
    <p:sldId id="835" r:id="rId119"/>
    <p:sldId id="836" r:id="rId120"/>
    <p:sldId id="837" r:id="rId121"/>
    <p:sldId id="838" r:id="rId122"/>
    <p:sldId id="839" r:id="rId123"/>
    <p:sldId id="840" r:id="rId124"/>
    <p:sldId id="841" r:id="rId125"/>
    <p:sldId id="842" r:id="rId126"/>
    <p:sldId id="843" r:id="rId127"/>
    <p:sldId id="844" r:id="rId128"/>
    <p:sldId id="845" r:id="rId129"/>
    <p:sldId id="846" r:id="rId130"/>
    <p:sldId id="847" r:id="rId131"/>
    <p:sldId id="848" r:id="rId132"/>
    <p:sldId id="849" r:id="rId133"/>
    <p:sldId id="870" r:id="rId134"/>
    <p:sldId id="871" r:id="rId135"/>
    <p:sldId id="872" r:id="rId136"/>
    <p:sldId id="873" r:id="rId137"/>
    <p:sldId id="850" r:id="rId138"/>
    <p:sldId id="851" r:id="rId139"/>
    <p:sldId id="852" r:id="rId140"/>
    <p:sldId id="853" r:id="rId141"/>
    <p:sldId id="854" r:id="rId142"/>
    <p:sldId id="855" r:id="rId143"/>
    <p:sldId id="856" r:id="rId144"/>
    <p:sldId id="857" r:id="rId145"/>
    <p:sldId id="859" r:id="rId146"/>
    <p:sldId id="860" r:id="rId147"/>
    <p:sldId id="861" r:id="rId148"/>
    <p:sldId id="862" r:id="rId149"/>
    <p:sldId id="867" r:id="rId150"/>
    <p:sldId id="863" r:id="rId151"/>
    <p:sldId id="864" r:id="rId152"/>
    <p:sldId id="865" r:id="rId153"/>
    <p:sldId id="866" r:id="rId15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99"/>
    <a:srgbClr val="CC3300"/>
    <a:srgbClr val="080808"/>
    <a:srgbClr val="333333"/>
    <a:srgbClr val="808080"/>
    <a:srgbClr val="B2B2B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4" autoAdjust="0"/>
    <p:restoredTop sz="94660"/>
  </p:normalViewPr>
  <p:slideViewPr>
    <p:cSldViewPr>
      <p:cViewPr>
        <p:scale>
          <a:sx n="160" d="100"/>
          <a:sy n="160" d="100"/>
        </p:scale>
        <p:origin x="-1122" y="-201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13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E62882-69C2-46BE-A5DB-F9F0DDB323B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2BF2FC9-E32B-45C7-A956-AA89F8E23A9A}">
      <dgm:prSet phldrT="[Text]" custT="1"/>
      <dgm:spPr/>
      <dgm:t>
        <a:bodyPr/>
        <a:lstStyle/>
        <a:p>
          <a:r>
            <a:rPr lang="cs-CZ" sz="2000" dirty="0" smtClean="0"/>
            <a:t>Nodulární</a:t>
          </a:r>
          <a:endParaRPr lang="cs-CZ" sz="2000" dirty="0"/>
        </a:p>
      </dgm:t>
    </dgm:pt>
    <dgm:pt modelId="{4AEC5B82-B329-4223-A5B4-452B1DD11AEE}" type="parTrans" cxnId="{1849ED4B-0B67-4423-97E4-CCB1B659C497}">
      <dgm:prSet/>
      <dgm:spPr/>
      <dgm:t>
        <a:bodyPr/>
        <a:lstStyle/>
        <a:p>
          <a:endParaRPr lang="cs-CZ"/>
        </a:p>
      </dgm:t>
    </dgm:pt>
    <dgm:pt modelId="{4A32CB95-B4A0-4D83-89C7-1C6528E32B84}" type="sibTrans" cxnId="{1849ED4B-0B67-4423-97E4-CCB1B659C497}">
      <dgm:prSet/>
      <dgm:spPr/>
      <dgm:t>
        <a:bodyPr/>
        <a:lstStyle/>
        <a:p>
          <a:endParaRPr lang="cs-CZ"/>
        </a:p>
      </dgm:t>
    </dgm:pt>
    <dgm:pt modelId="{2CA444DD-F822-418A-8F4A-C4DA6BC392A6}">
      <dgm:prSet phldrT="[Text]" custT="1"/>
      <dgm:spPr/>
      <dgm:t>
        <a:bodyPr/>
        <a:lstStyle/>
        <a:p>
          <a:r>
            <a:rPr lang="cs-CZ" sz="1700" dirty="0" smtClean="0"/>
            <a:t>Neoplazie</a:t>
          </a:r>
          <a:endParaRPr lang="cs-CZ" sz="1700" dirty="0"/>
        </a:p>
      </dgm:t>
    </dgm:pt>
    <dgm:pt modelId="{F82EBC29-EE8D-4972-B933-C3DB77F7C1B8}" type="parTrans" cxnId="{DF0F8083-7EFE-4897-8411-2727434E97F0}">
      <dgm:prSet/>
      <dgm:spPr/>
      <dgm:t>
        <a:bodyPr/>
        <a:lstStyle/>
        <a:p>
          <a:endParaRPr lang="cs-CZ"/>
        </a:p>
      </dgm:t>
    </dgm:pt>
    <dgm:pt modelId="{83C5A96A-7EE6-4C89-9E0B-199D144D06BA}" type="sibTrans" cxnId="{DF0F8083-7EFE-4897-8411-2727434E97F0}">
      <dgm:prSet/>
      <dgm:spPr/>
      <dgm:t>
        <a:bodyPr/>
        <a:lstStyle/>
        <a:p>
          <a:endParaRPr lang="cs-CZ"/>
        </a:p>
      </dgm:t>
    </dgm:pt>
    <dgm:pt modelId="{F86710EF-795A-4391-BD52-EFEF1A640B03}">
      <dgm:prSet phldrT="[Text]" custT="1"/>
      <dgm:spPr/>
      <dgm:t>
        <a:bodyPr/>
        <a:lstStyle/>
        <a:p>
          <a:r>
            <a:rPr lang="cs-CZ" sz="2000" dirty="0" smtClean="0"/>
            <a:t>Nestrukturní</a:t>
          </a:r>
          <a:endParaRPr lang="cs-CZ" sz="2000" dirty="0"/>
        </a:p>
      </dgm:t>
    </dgm:pt>
    <dgm:pt modelId="{703C484B-34C5-4322-9EBC-B86E21F3B2FE}" type="parTrans" cxnId="{BAE922DB-59F4-4276-BB51-F3EA501DD144}">
      <dgm:prSet/>
      <dgm:spPr/>
      <dgm:t>
        <a:bodyPr/>
        <a:lstStyle/>
        <a:p>
          <a:endParaRPr lang="cs-CZ"/>
        </a:p>
      </dgm:t>
    </dgm:pt>
    <dgm:pt modelId="{1FDE0891-E2E6-457C-A009-D275B5FF41A5}" type="sibTrans" cxnId="{BAE922DB-59F4-4276-BB51-F3EA501DD144}">
      <dgm:prSet/>
      <dgm:spPr/>
      <dgm:t>
        <a:bodyPr/>
        <a:lstStyle/>
        <a:p>
          <a:endParaRPr lang="cs-CZ"/>
        </a:p>
      </dgm:t>
    </dgm:pt>
    <dgm:pt modelId="{9BF817BD-3388-4FC9-8277-0D6EA4B1EAF9}">
      <dgm:prSet phldrT="[Text]" custT="1"/>
      <dgm:spPr/>
      <dgm:t>
        <a:bodyPr/>
        <a:lstStyle/>
        <a:p>
          <a:r>
            <a:rPr lang="cs-CZ" sz="1700" dirty="0" smtClean="0"/>
            <a:t>Velmi široká diferenciální diagnóza</a:t>
          </a:r>
          <a:endParaRPr lang="cs-CZ" sz="1700" dirty="0"/>
        </a:p>
      </dgm:t>
    </dgm:pt>
    <dgm:pt modelId="{5945F01B-B6EC-46C3-A8B1-0B5FC5C7AFFE}" type="parTrans" cxnId="{A5E4E986-4E0D-4422-9EEA-8859CEF4646B}">
      <dgm:prSet/>
      <dgm:spPr/>
      <dgm:t>
        <a:bodyPr/>
        <a:lstStyle/>
        <a:p>
          <a:endParaRPr lang="cs-CZ"/>
        </a:p>
      </dgm:t>
    </dgm:pt>
    <dgm:pt modelId="{A8BE180B-B966-4E22-A82B-9BDFC72BC08B}" type="sibTrans" cxnId="{A5E4E986-4E0D-4422-9EEA-8859CEF4646B}">
      <dgm:prSet/>
      <dgm:spPr/>
      <dgm:t>
        <a:bodyPr/>
        <a:lstStyle/>
        <a:p>
          <a:endParaRPr lang="cs-CZ"/>
        </a:p>
      </dgm:t>
    </dgm:pt>
    <dgm:pt modelId="{E799F772-FADC-4BFE-A33D-BA17D401479D}">
      <dgm:prSet phldrT="[Text]" custT="1"/>
      <dgm:spPr/>
      <dgm:t>
        <a:bodyPr/>
        <a:lstStyle/>
        <a:p>
          <a:r>
            <a:rPr lang="cs-CZ" sz="2000" dirty="0" smtClean="0"/>
            <a:t>Lineární</a:t>
          </a:r>
          <a:endParaRPr lang="cs-CZ" sz="2000" dirty="0"/>
        </a:p>
      </dgm:t>
    </dgm:pt>
    <dgm:pt modelId="{3B62D8E2-D030-4387-9271-0515A2A658DC}" type="parTrans" cxnId="{7109B65B-1006-4389-A8A6-87909922135B}">
      <dgm:prSet/>
      <dgm:spPr/>
      <dgm:t>
        <a:bodyPr/>
        <a:lstStyle/>
        <a:p>
          <a:endParaRPr lang="cs-CZ"/>
        </a:p>
      </dgm:t>
    </dgm:pt>
    <dgm:pt modelId="{5209CB06-21B0-4980-8C3A-9B74F15BE916}" type="sibTrans" cxnId="{7109B65B-1006-4389-A8A6-87909922135B}">
      <dgm:prSet/>
      <dgm:spPr/>
      <dgm:t>
        <a:bodyPr/>
        <a:lstStyle/>
        <a:p>
          <a:endParaRPr lang="cs-CZ"/>
        </a:p>
      </dgm:t>
    </dgm:pt>
    <dgm:pt modelId="{7E42202C-EED3-47F8-8CBF-9115FFD9165D}">
      <dgm:prSet phldrT="[Text]"/>
      <dgm:spPr/>
      <dgm:t>
        <a:bodyPr/>
        <a:lstStyle/>
        <a:p>
          <a:r>
            <a:rPr lang="cs-CZ" dirty="0" smtClean="0"/>
            <a:t>Variabilita norm. nálezu u starších jedinců</a:t>
          </a:r>
          <a:endParaRPr lang="cs-CZ" dirty="0"/>
        </a:p>
      </dgm:t>
    </dgm:pt>
    <dgm:pt modelId="{423B9809-20BA-4DD9-9875-81901EA40C8B}" type="parTrans" cxnId="{D747BEC3-34E6-460A-95E0-3FF5AEDEBDA1}">
      <dgm:prSet/>
      <dgm:spPr/>
      <dgm:t>
        <a:bodyPr/>
        <a:lstStyle/>
        <a:p>
          <a:endParaRPr lang="cs-CZ"/>
        </a:p>
      </dgm:t>
    </dgm:pt>
    <dgm:pt modelId="{7C22C8DD-6A43-4C11-A26D-E04024D4E6FE}" type="sibTrans" cxnId="{D747BEC3-34E6-460A-95E0-3FF5AEDEBDA1}">
      <dgm:prSet/>
      <dgm:spPr/>
      <dgm:t>
        <a:bodyPr/>
        <a:lstStyle/>
        <a:p>
          <a:endParaRPr lang="cs-CZ"/>
        </a:p>
      </dgm:t>
    </dgm:pt>
    <dgm:pt modelId="{5782A13B-24FE-457B-A651-E568FD3D0B86}">
      <dgm:prSet phldrT="[Text]" custT="1"/>
      <dgm:spPr/>
      <dgm:t>
        <a:bodyPr/>
        <a:lstStyle/>
        <a:p>
          <a:r>
            <a:rPr lang="cs-CZ" sz="1700" dirty="0" smtClean="0"/>
            <a:t>Absces</a:t>
          </a:r>
          <a:endParaRPr lang="cs-CZ" sz="1700" dirty="0"/>
        </a:p>
      </dgm:t>
    </dgm:pt>
    <dgm:pt modelId="{CF45E195-7415-47A1-B0B3-2B1719FB2D16}" type="parTrans" cxnId="{ED3A02F5-E679-44C9-9C0E-55CB3083C5F9}">
      <dgm:prSet/>
      <dgm:spPr/>
      <dgm:t>
        <a:bodyPr/>
        <a:lstStyle/>
        <a:p>
          <a:endParaRPr lang="cs-CZ"/>
        </a:p>
      </dgm:t>
    </dgm:pt>
    <dgm:pt modelId="{172A2F42-E982-49F9-8849-C42B14B14B62}" type="sibTrans" cxnId="{ED3A02F5-E679-44C9-9C0E-55CB3083C5F9}">
      <dgm:prSet/>
      <dgm:spPr/>
      <dgm:t>
        <a:bodyPr/>
        <a:lstStyle/>
        <a:p>
          <a:endParaRPr lang="cs-CZ"/>
        </a:p>
      </dgm:t>
    </dgm:pt>
    <dgm:pt modelId="{A089E101-3808-4480-95B8-68A926AC4888}">
      <dgm:prSet phldrT="[Text]" custT="1"/>
      <dgm:spPr/>
      <dgm:t>
        <a:bodyPr/>
        <a:lstStyle/>
        <a:p>
          <a:r>
            <a:rPr lang="cs-CZ" sz="1700" dirty="0" smtClean="0"/>
            <a:t>Cysta</a:t>
          </a:r>
          <a:endParaRPr lang="cs-CZ" sz="1700" dirty="0"/>
        </a:p>
      </dgm:t>
    </dgm:pt>
    <dgm:pt modelId="{EC629F82-92F9-416A-B07E-E74613589F86}" type="parTrans" cxnId="{9A18642E-2853-433C-9525-B8D0AFE2B254}">
      <dgm:prSet/>
      <dgm:spPr/>
      <dgm:t>
        <a:bodyPr/>
        <a:lstStyle/>
        <a:p>
          <a:endParaRPr lang="cs-CZ"/>
        </a:p>
      </dgm:t>
    </dgm:pt>
    <dgm:pt modelId="{DE7CCFEA-7F0D-43D7-84D4-BF51919294EC}" type="sibTrans" cxnId="{9A18642E-2853-433C-9525-B8D0AFE2B254}">
      <dgm:prSet/>
      <dgm:spPr/>
      <dgm:t>
        <a:bodyPr/>
        <a:lstStyle/>
        <a:p>
          <a:endParaRPr lang="cs-CZ"/>
        </a:p>
      </dgm:t>
    </dgm:pt>
    <dgm:pt modelId="{1BE4AACF-BB21-4FBB-BA1F-C6F68A613108}">
      <dgm:prSet phldrT="[Text]" custT="1"/>
      <dgm:spPr/>
      <dgm:t>
        <a:bodyPr/>
        <a:lstStyle/>
        <a:p>
          <a:r>
            <a:rPr lang="cs-CZ" sz="1700" dirty="0" smtClean="0"/>
            <a:t>Metastáze</a:t>
          </a:r>
          <a:endParaRPr lang="cs-CZ" sz="1700" dirty="0"/>
        </a:p>
      </dgm:t>
    </dgm:pt>
    <dgm:pt modelId="{3C67C99F-32AE-4846-B2EF-33D0BBA4677C}" type="parTrans" cxnId="{28E8CC49-670C-4460-B92D-D3949DF843C3}">
      <dgm:prSet/>
      <dgm:spPr/>
      <dgm:t>
        <a:bodyPr/>
        <a:lstStyle/>
        <a:p>
          <a:endParaRPr lang="cs-CZ"/>
        </a:p>
      </dgm:t>
    </dgm:pt>
    <dgm:pt modelId="{12002584-B972-4513-9507-D8CBB567A20C}" type="sibTrans" cxnId="{28E8CC49-670C-4460-B92D-D3949DF843C3}">
      <dgm:prSet/>
      <dgm:spPr/>
      <dgm:t>
        <a:bodyPr/>
        <a:lstStyle/>
        <a:p>
          <a:endParaRPr lang="cs-CZ"/>
        </a:p>
      </dgm:t>
    </dgm:pt>
    <dgm:pt modelId="{AD970A5F-0748-4C03-ACA7-728FA261CA53}">
      <dgm:prSet phldrT="[Text]" custT="1"/>
      <dgm:spPr/>
      <dgm:t>
        <a:bodyPr/>
        <a:lstStyle/>
        <a:p>
          <a:r>
            <a:rPr lang="cs-CZ" sz="1700" dirty="0" smtClean="0"/>
            <a:t>Hematom</a:t>
          </a:r>
          <a:endParaRPr lang="cs-CZ" sz="1700" dirty="0"/>
        </a:p>
      </dgm:t>
    </dgm:pt>
    <dgm:pt modelId="{E76C1597-6FCF-4971-966E-1BDEB1369834}" type="parTrans" cxnId="{33C6287F-22D6-4ABF-B520-A858E7E8EF1E}">
      <dgm:prSet/>
      <dgm:spPr/>
      <dgm:t>
        <a:bodyPr/>
        <a:lstStyle/>
        <a:p>
          <a:endParaRPr lang="cs-CZ"/>
        </a:p>
      </dgm:t>
    </dgm:pt>
    <dgm:pt modelId="{294CC3CE-4FFA-4AE2-8889-6CA2BC7949F2}" type="sibTrans" cxnId="{33C6287F-22D6-4ABF-B520-A858E7E8EF1E}">
      <dgm:prSet/>
      <dgm:spPr/>
      <dgm:t>
        <a:bodyPr/>
        <a:lstStyle/>
        <a:p>
          <a:endParaRPr lang="cs-CZ"/>
        </a:p>
      </dgm:t>
    </dgm:pt>
    <dgm:pt modelId="{284BE6C8-27EC-422D-8026-696ADF23AE00}">
      <dgm:prSet phldrT="[Text]" custT="1"/>
      <dgm:spPr/>
      <dgm:t>
        <a:bodyPr/>
        <a:lstStyle/>
        <a:p>
          <a:r>
            <a:rPr lang="cs-CZ" sz="1700" dirty="0" smtClean="0"/>
            <a:t>Granulom</a:t>
          </a:r>
          <a:endParaRPr lang="cs-CZ" sz="1700" dirty="0"/>
        </a:p>
      </dgm:t>
    </dgm:pt>
    <dgm:pt modelId="{0E6426A9-8F7D-41F2-87DD-AF36899D515B}" type="parTrans" cxnId="{039C9AB6-C03C-497B-AAD6-4252F4ADA8C0}">
      <dgm:prSet/>
      <dgm:spPr/>
      <dgm:t>
        <a:bodyPr/>
        <a:lstStyle/>
        <a:p>
          <a:endParaRPr lang="cs-CZ"/>
        </a:p>
      </dgm:t>
    </dgm:pt>
    <dgm:pt modelId="{30564D66-FA4B-424A-A9EB-D245328D7FD3}" type="sibTrans" cxnId="{039C9AB6-C03C-497B-AAD6-4252F4ADA8C0}">
      <dgm:prSet/>
      <dgm:spPr/>
      <dgm:t>
        <a:bodyPr/>
        <a:lstStyle/>
        <a:p>
          <a:endParaRPr lang="cs-CZ"/>
        </a:p>
      </dgm:t>
    </dgm:pt>
    <dgm:pt modelId="{891DBE43-C119-48B6-9DA4-1057C4D81FE4}">
      <dgm:prSet phldrT="[Text]" custT="1"/>
      <dgm:spPr/>
      <dgm:t>
        <a:bodyPr/>
        <a:lstStyle/>
        <a:p>
          <a:r>
            <a:rPr lang="cs-CZ" sz="1700" dirty="0" smtClean="0"/>
            <a:t>Může se jednat i o variabilitu normálního nálezu</a:t>
          </a:r>
          <a:endParaRPr lang="cs-CZ" sz="1700" dirty="0"/>
        </a:p>
      </dgm:t>
    </dgm:pt>
    <dgm:pt modelId="{4F3640CB-85AA-4F0D-A75F-15FDAC70139E}" type="parTrans" cxnId="{7645FC3D-C703-4BF7-802E-49B1416296CB}">
      <dgm:prSet/>
      <dgm:spPr/>
      <dgm:t>
        <a:bodyPr/>
        <a:lstStyle/>
        <a:p>
          <a:endParaRPr lang="cs-CZ"/>
        </a:p>
      </dgm:t>
    </dgm:pt>
    <dgm:pt modelId="{74E703D0-0A7A-4330-8D73-DDB2F0642840}" type="sibTrans" cxnId="{7645FC3D-C703-4BF7-802E-49B1416296CB}">
      <dgm:prSet/>
      <dgm:spPr/>
      <dgm:t>
        <a:bodyPr/>
        <a:lstStyle/>
        <a:p>
          <a:endParaRPr lang="cs-CZ"/>
        </a:p>
      </dgm:t>
    </dgm:pt>
    <dgm:pt modelId="{5BD46067-9C8F-41CB-868A-0A37D55C6540}">
      <dgm:prSet/>
      <dgm:spPr/>
      <dgm:t>
        <a:bodyPr/>
        <a:lstStyle/>
        <a:p>
          <a:r>
            <a:rPr lang="cs-CZ" dirty="0" smtClean="0"/>
            <a:t>Chronická fibrotizující intersticiální pneumonie</a:t>
          </a:r>
          <a:endParaRPr lang="cs-CZ" dirty="0"/>
        </a:p>
      </dgm:t>
    </dgm:pt>
    <dgm:pt modelId="{0489EE73-23C9-4473-BAAF-A38192C49575}" type="parTrans" cxnId="{F25F6B89-8EC5-4BF0-AE12-DCD066316F2A}">
      <dgm:prSet/>
      <dgm:spPr/>
      <dgm:t>
        <a:bodyPr/>
        <a:lstStyle/>
        <a:p>
          <a:endParaRPr lang="cs-CZ"/>
        </a:p>
      </dgm:t>
    </dgm:pt>
    <dgm:pt modelId="{BCFB1AA3-2F91-4C5E-96CF-B5EECBBE9141}" type="sibTrans" cxnId="{F25F6B89-8EC5-4BF0-AE12-DCD066316F2A}">
      <dgm:prSet/>
      <dgm:spPr/>
      <dgm:t>
        <a:bodyPr/>
        <a:lstStyle/>
        <a:p>
          <a:endParaRPr lang="cs-CZ"/>
        </a:p>
      </dgm:t>
    </dgm:pt>
    <dgm:pt modelId="{EC8F0DA1-490C-4301-B3CE-49B46F9D06F8}">
      <dgm:prSet/>
      <dgm:spPr/>
      <dgm:t>
        <a:bodyPr/>
        <a:lstStyle/>
        <a:p>
          <a:r>
            <a:rPr lang="cs-CZ" dirty="0" smtClean="0"/>
            <a:t>Metastáze anaplastického karcinomu</a:t>
          </a:r>
          <a:endParaRPr lang="cs-CZ" dirty="0"/>
        </a:p>
      </dgm:t>
    </dgm:pt>
    <dgm:pt modelId="{ECE537DE-905A-4DA1-9EB9-158A506B4A26}" type="parTrans" cxnId="{9F51C44D-0241-4C92-930B-077B1B2F4CCC}">
      <dgm:prSet/>
      <dgm:spPr/>
      <dgm:t>
        <a:bodyPr/>
        <a:lstStyle/>
        <a:p>
          <a:endParaRPr lang="cs-CZ"/>
        </a:p>
      </dgm:t>
    </dgm:pt>
    <dgm:pt modelId="{FF79F2D6-23AC-4092-8CBB-60DA6318D792}" type="sibTrans" cxnId="{9F51C44D-0241-4C92-930B-077B1B2F4CCC}">
      <dgm:prSet/>
      <dgm:spPr/>
      <dgm:t>
        <a:bodyPr/>
        <a:lstStyle/>
        <a:p>
          <a:endParaRPr lang="cs-CZ"/>
        </a:p>
      </dgm:t>
    </dgm:pt>
    <dgm:pt modelId="{C7CAE8AA-F5B9-4E31-AB3A-E23B798E73E3}">
      <dgm:prSet/>
      <dgm:spPr/>
      <dgm:t>
        <a:bodyPr/>
        <a:lstStyle/>
        <a:p>
          <a:r>
            <a:rPr lang="cs-CZ" dirty="0" smtClean="0"/>
            <a:t>Mykotická pneumonie</a:t>
          </a:r>
          <a:endParaRPr lang="cs-CZ" dirty="0"/>
        </a:p>
      </dgm:t>
    </dgm:pt>
    <dgm:pt modelId="{97D562E2-5D7C-4969-A740-C4B5632E5011}" type="parTrans" cxnId="{314A425A-B808-4AEF-A822-2AEE3B57C0A6}">
      <dgm:prSet/>
      <dgm:spPr/>
      <dgm:t>
        <a:bodyPr/>
        <a:lstStyle/>
        <a:p>
          <a:endParaRPr lang="cs-CZ"/>
        </a:p>
      </dgm:t>
    </dgm:pt>
    <dgm:pt modelId="{B3D43D63-5D1E-4399-8242-C15AC9BDA4A7}" type="sibTrans" cxnId="{314A425A-B808-4AEF-A822-2AEE3B57C0A6}">
      <dgm:prSet/>
      <dgm:spPr/>
      <dgm:t>
        <a:bodyPr/>
        <a:lstStyle/>
        <a:p>
          <a:endParaRPr lang="cs-CZ"/>
        </a:p>
      </dgm:t>
    </dgm:pt>
    <dgm:pt modelId="{AC5F8D4E-8A2B-4606-9909-4B92B9D6A126}">
      <dgm:prSet phldrT="[Text]"/>
      <dgm:spPr/>
      <dgm:t>
        <a:bodyPr/>
        <a:lstStyle/>
        <a:p>
          <a:r>
            <a:rPr lang="cs-CZ" dirty="0" smtClean="0"/>
            <a:t>Lymfosarkom</a:t>
          </a:r>
          <a:endParaRPr lang="cs-CZ" dirty="0"/>
        </a:p>
      </dgm:t>
    </dgm:pt>
    <dgm:pt modelId="{B09ACEDE-0211-499D-937F-73F36E453189}" type="parTrans" cxnId="{9A381B4C-248B-40F9-8DD2-424526763174}">
      <dgm:prSet/>
      <dgm:spPr/>
      <dgm:t>
        <a:bodyPr/>
        <a:lstStyle/>
        <a:p>
          <a:endParaRPr lang="cs-CZ"/>
        </a:p>
      </dgm:t>
    </dgm:pt>
    <dgm:pt modelId="{F34A485B-992C-4F29-8C8B-E580BB009E34}" type="sibTrans" cxnId="{9A381B4C-248B-40F9-8DD2-424526763174}">
      <dgm:prSet/>
      <dgm:spPr/>
      <dgm:t>
        <a:bodyPr/>
        <a:lstStyle/>
        <a:p>
          <a:endParaRPr lang="cs-CZ"/>
        </a:p>
      </dgm:t>
    </dgm:pt>
    <dgm:pt modelId="{29EA0440-9D9B-4413-8BA4-E76E0688D9CC}" type="pres">
      <dgm:prSet presAssocID="{EDE62882-69C2-46BE-A5DB-F9F0DDB323B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A4178CE-251A-4E08-AD6A-B2AF14366239}" type="pres">
      <dgm:prSet presAssocID="{B2BF2FC9-E32B-45C7-A956-AA89F8E23A9A}" presName="composite" presStyleCnt="0"/>
      <dgm:spPr/>
    </dgm:pt>
    <dgm:pt modelId="{48FAC6AD-E95F-49A2-AA70-C08A72C2ED5B}" type="pres">
      <dgm:prSet presAssocID="{B2BF2FC9-E32B-45C7-A956-AA89F8E23A9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CD8A58A-2FF5-478B-ABF6-CE593F5EFF46}" type="pres">
      <dgm:prSet presAssocID="{B2BF2FC9-E32B-45C7-A956-AA89F8E23A9A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FEB8460-FBB4-4289-BB0F-21B1CA723E12}" type="pres">
      <dgm:prSet presAssocID="{4A32CB95-B4A0-4D83-89C7-1C6528E32B84}" presName="space" presStyleCnt="0"/>
      <dgm:spPr/>
    </dgm:pt>
    <dgm:pt modelId="{54A65783-EFD4-4282-A559-B2E26CDF4A4F}" type="pres">
      <dgm:prSet presAssocID="{F86710EF-795A-4391-BD52-EFEF1A640B03}" presName="composite" presStyleCnt="0"/>
      <dgm:spPr/>
    </dgm:pt>
    <dgm:pt modelId="{10A40AFE-906F-4D77-B409-E224EC9D0582}" type="pres">
      <dgm:prSet presAssocID="{F86710EF-795A-4391-BD52-EFEF1A640B0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00F04E9-3A60-4F56-8B10-BEFD73C64584}" type="pres">
      <dgm:prSet presAssocID="{F86710EF-795A-4391-BD52-EFEF1A640B03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68F8F69-72E3-4DA4-AE29-4E184A9900D2}" type="pres">
      <dgm:prSet presAssocID="{1FDE0891-E2E6-457C-A009-D275B5FF41A5}" presName="space" presStyleCnt="0"/>
      <dgm:spPr/>
    </dgm:pt>
    <dgm:pt modelId="{6303E786-8835-4E8F-8288-02554435ABC4}" type="pres">
      <dgm:prSet presAssocID="{E799F772-FADC-4BFE-A33D-BA17D401479D}" presName="composite" presStyleCnt="0"/>
      <dgm:spPr/>
    </dgm:pt>
    <dgm:pt modelId="{8BE79D01-AAF8-4821-AC47-558C0181ABC1}" type="pres">
      <dgm:prSet presAssocID="{E799F772-FADC-4BFE-A33D-BA17D401479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F7044FD-01A3-4BFD-9A07-E688D5526698}" type="pres">
      <dgm:prSet presAssocID="{E799F772-FADC-4BFE-A33D-BA17D401479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EA1392E-8185-404F-9D70-403F7DD2CAE4}" type="presOf" srcId="{5782A13B-24FE-457B-A651-E568FD3D0B86}" destId="{4CD8A58A-2FF5-478B-ABF6-CE593F5EFF46}" srcOrd="0" destOrd="4" presId="urn:microsoft.com/office/officeart/2005/8/layout/hList1"/>
    <dgm:cxn modelId="{8E3AD8FB-F093-4430-9DD4-027EC8DAACF7}" type="presOf" srcId="{C7CAE8AA-F5B9-4E31-AB3A-E23B798E73E3}" destId="{DF7044FD-01A3-4BFD-9A07-E688D5526698}" srcOrd="0" destOrd="4" presId="urn:microsoft.com/office/officeart/2005/8/layout/hList1"/>
    <dgm:cxn modelId="{9A18642E-2853-433C-9525-B8D0AFE2B254}" srcId="{B2BF2FC9-E32B-45C7-A956-AA89F8E23A9A}" destId="{A089E101-3808-4480-95B8-68A926AC4888}" srcOrd="5" destOrd="0" parTransId="{EC629F82-92F9-416A-B07E-E74613589F86}" sibTransId="{DE7CCFEA-7F0D-43D7-84D4-BF51919294EC}"/>
    <dgm:cxn modelId="{7109B65B-1006-4389-A8A6-87909922135B}" srcId="{EDE62882-69C2-46BE-A5DB-F9F0DDB323B2}" destId="{E799F772-FADC-4BFE-A33D-BA17D401479D}" srcOrd="2" destOrd="0" parTransId="{3B62D8E2-D030-4387-9271-0515A2A658DC}" sibTransId="{5209CB06-21B0-4980-8C3A-9B74F15BE916}"/>
    <dgm:cxn modelId="{28E8CC49-670C-4460-B92D-D3949DF843C3}" srcId="{B2BF2FC9-E32B-45C7-A956-AA89F8E23A9A}" destId="{1BE4AACF-BB21-4FBB-BA1F-C6F68A613108}" srcOrd="1" destOrd="0" parTransId="{3C67C99F-32AE-4846-B2EF-33D0BBA4677C}" sibTransId="{12002584-B972-4513-9507-D8CBB567A20C}"/>
    <dgm:cxn modelId="{9A381B4C-248B-40F9-8DD2-424526763174}" srcId="{E799F772-FADC-4BFE-A33D-BA17D401479D}" destId="{AC5F8D4E-8A2B-4606-9909-4B92B9D6A126}" srcOrd="1" destOrd="0" parTransId="{B09ACEDE-0211-499D-937F-73F36E453189}" sibTransId="{F34A485B-992C-4F29-8C8B-E580BB009E34}"/>
    <dgm:cxn modelId="{9F51C44D-0241-4C92-930B-077B1B2F4CCC}" srcId="{E799F772-FADC-4BFE-A33D-BA17D401479D}" destId="{EC8F0DA1-490C-4301-B3CE-49B46F9D06F8}" srcOrd="3" destOrd="0" parTransId="{ECE537DE-905A-4DA1-9EB9-158A506B4A26}" sibTransId="{FF79F2D6-23AC-4092-8CBB-60DA6318D792}"/>
    <dgm:cxn modelId="{D8F151D2-143C-49A8-AA12-4633EEE82C12}" type="presOf" srcId="{E799F772-FADC-4BFE-A33D-BA17D401479D}" destId="{8BE79D01-AAF8-4821-AC47-558C0181ABC1}" srcOrd="0" destOrd="0" presId="urn:microsoft.com/office/officeart/2005/8/layout/hList1"/>
    <dgm:cxn modelId="{E55050EF-BD09-4B5A-8F25-3604A07E21A6}" type="presOf" srcId="{891DBE43-C119-48B6-9DA4-1057C4D81FE4}" destId="{000F04E9-3A60-4F56-8B10-BEFD73C64584}" srcOrd="0" destOrd="1" presId="urn:microsoft.com/office/officeart/2005/8/layout/hList1"/>
    <dgm:cxn modelId="{1849ED4B-0B67-4423-97E4-CCB1B659C497}" srcId="{EDE62882-69C2-46BE-A5DB-F9F0DDB323B2}" destId="{B2BF2FC9-E32B-45C7-A956-AA89F8E23A9A}" srcOrd="0" destOrd="0" parTransId="{4AEC5B82-B329-4223-A5B4-452B1DD11AEE}" sibTransId="{4A32CB95-B4A0-4D83-89C7-1C6528E32B84}"/>
    <dgm:cxn modelId="{5EA83F0A-9888-4BA2-8FC9-2DACB1D550F4}" type="presOf" srcId="{284BE6C8-27EC-422D-8026-696ADF23AE00}" destId="{4CD8A58A-2FF5-478B-ABF6-CE593F5EFF46}" srcOrd="0" destOrd="3" presId="urn:microsoft.com/office/officeart/2005/8/layout/hList1"/>
    <dgm:cxn modelId="{A5E4E986-4E0D-4422-9EEA-8859CEF4646B}" srcId="{F86710EF-795A-4391-BD52-EFEF1A640B03}" destId="{9BF817BD-3388-4FC9-8277-0D6EA4B1EAF9}" srcOrd="0" destOrd="0" parTransId="{5945F01B-B6EC-46C3-A8B1-0B5FC5C7AFFE}" sibTransId="{A8BE180B-B966-4E22-A82B-9BDFC72BC08B}"/>
    <dgm:cxn modelId="{D1CCE6E5-D018-402B-B76B-33555A16B422}" type="presOf" srcId="{A089E101-3808-4480-95B8-68A926AC4888}" destId="{4CD8A58A-2FF5-478B-ABF6-CE593F5EFF46}" srcOrd="0" destOrd="5" presId="urn:microsoft.com/office/officeart/2005/8/layout/hList1"/>
    <dgm:cxn modelId="{DF0F8083-7EFE-4897-8411-2727434E97F0}" srcId="{B2BF2FC9-E32B-45C7-A956-AA89F8E23A9A}" destId="{2CA444DD-F822-418A-8F4A-C4DA6BC392A6}" srcOrd="0" destOrd="0" parTransId="{F82EBC29-EE8D-4972-B933-C3DB77F7C1B8}" sibTransId="{83C5A96A-7EE6-4C89-9E0B-199D144D06BA}"/>
    <dgm:cxn modelId="{314A425A-B808-4AEF-A822-2AEE3B57C0A6}" srcId="{E799F772-FADC-4BFE-A33D-BA17D401479D}" destId="{C7CAE8AA-F5B9-4E31-AB3A-E23B798E73E3}" srcOrd="4" destOrd="0" parTransId="{97D562E2-5D7C-4969-A740-C4B5632E5011}" sibTransId="{B3D43D63-5D1E-4399-8242-C15AC9BDA4A7}"/>
    <dgm:cxn modelId="{D747BEC3-34E6-460A-95E0-3FF5AEDEBDA1}" srcId="{E799F772-FADC-4BFE-A33D-BA17D401479D}" destId="{7E42202C-EED3-47F8-8CBF-9115FFD9165D}" srcOrd="0" destOrd="0" parTransId="{423B9809-20BA-4DD9-9875-81901EA40C8B}" sibTransId="{7C22C8DD-6A43-4C11-A26D-E04024D4E6FE}"/>
    <dgm:cxn modelId="{0E83EE0F-DE42-48B5-B2E2-C814E5120EFD}" type="presOf" srcId="{5BD46067-9C8F-41CB-868A-0A37D55C6540}" destId="{DF7044FD-01A3-4BFD-9A07-E688D5526698}" srcOrd="0" destOrd="2" presId="urn:microsoft.com/office/officeart/2005/8/layout/hList1"/>
    <dgm:cxn modelId="{ED3A02F5-E679-44C9-9C0E-55CB3083C5F9}" srcId="{B2BF2FC9-E32B-45C7-A956-AA89F8E23A9A}" destId="{5782A13B-24FE-457B-A651-E568FD3D0B86}" srcOrd="4" destOrd="0" parTransId="{CF45E195-7415-47A1-B0B3-2B1719FB2D16}" sibTransId="{172A2F42-E982-49F9-8849-C42B14B14B62}"/>
    <dgm:cxn modelId="{32363814-F279-4584-8554-EB5F13429D28}" type="presOf" srcId="{EDE62882-69C2-46BE-A5DB-F9F0DDB323B2}" destId="{29EA0440-9D9B-4413-8BA4-E76E0688D9CC}" srcOrd="0" destOrd="0" presId="urn:microsoft.com/office/officeart/2005/8/layout/hList1"/>
    <dgm:cxn modelId="{039C9AB6-C03C-497B-AAD6-4252F4ADA8C0}" srcId="{B2BF2FC9-E32B-45C7-A956-AA89F8E23A9A}" destId="{284BE6C8-27EC-422D-8026-696ADF23AE00}" srcOrd="3" destOrd="0" parTransId="{0E6426A9-8F7D-41F2-87DD-AF36899D515B}" sibTransId="{30564D66-FA4B-424A-A9EB-D245328D7FD3}"/>
    <dgm:cxn modelId="{FFE464EA-ED1A-4CB5-8345-631CBC47AB07}" type="presOf" srcId="{7E42202C-EED3-47F8-8CBF-9115FFD9165D}" destId="{DF7044FD-01A3-4BFD-9A07-E688D5526698}" srcOrd="0" destOrd="0" presId="urn:microsoft.com/office/officeart/2005/8/layout/hList1"/>
    <dgm:cxn modelId="{F25F6B89-8EC5-4BF0-AE12-DCD066316F2A}" srcId="{E799F772-FADC-4BFE-A33D-BA17D401479D}" destId="{5BD46067-9C8F-41CB-868A-0A37D55C6540}" srcOrd="2" destOrd="0" parTransId="{0489EE73-23C9-4473-BAAF-A38192C49575}" sibTransId="{BCFB1AA3-2F91-4C5E-96CF-B5EECBBE9141}"/>
    <dgm:cxn modelId="{BAE922DB-59F4-4276-BB51-F3EA501DD144}" srcId="{EDE62882-69C2-46BE-A5DB-F9F0DDB323B2}" destId="{F86710EF-795A-4391-BD52-EFEF1A640B03}" srcOrd="1" destOrd="0" parTransId="{703C484B-34C5-4322-9EBC-B86E21F3B2FE}" sibTransId="{1FDE0891-E2E6-457C-A009-D275B5FF41A5}"/>
    <dgm:cxn modelId="{B58DAECF-1F2E-4620-934A-FC9D2CEA1A7F}" type="presOf" srcId="{9BF817BD-3388-4FC9-8277-0D6EA4B1EAF9}" destId="{000F04E9-3A60-4F56-8B10-BEFD73C64584}" srcOrd="0" destOrd="0" presId="urn:microsoft.com/office/officeart/2005/8/layout/hList1"/>
    <dgm:cxn modelId="{7645FC3D-C703-4BF7-802E-49B1416296CB}" srcId="{F86710EF-795A-4391-BD52-EFEF1A640B03}" destId="{891DBE43-C119-48B6-9DA4-1057C4D81FE4}" srcOrd="1" destOrd="0" parTransId="{4F3640CB-85AA-4F0D-A75F-15FDAC70139E}" sibTransId="{74E703D0-0A7A-4330-8D73-DDB2F0642840}"/>
    <dgm:cxn modelId="{6AF4E261-1AFB-4E79-A8F2-CA4CA03D2987}" type="presOf" srcId="{B2BF2FC9-E32B-45C7-A956-AA89F8E23A9A}" destId="{48FAC6AD-E95F-49A2-AA70-C08A72C2ED5B}" srcOrd="0" destOrd="0" presId="urn:microsoft.com/office/officeart/2005/8/layout/hList1"/>
    <dgm:cxn modelId="{044A8F4C-6E39-4C3C-861A-3E2583034F84}" type="presOf" srcId="{2CA444DD-F822-418A-8F4A-C4DA6BC392A6}" destId="{4CD8A58A-2FF5-478B-ABF6-CE593F5EFF46}" srcOrd="0" destOrd="0" presId="urn:microsoft.com/office/officeart/2005/8/layout/hList1"/>
    <dgm:cxn modelId="{1A614FFD-F65B-4860-83CA-4F613B0A18B6}" type="presOf" srcId="{F86710EF-795A-4391-BD52-EFEF1A640B03}" destId="{10A40AFE-906F-4D77-B409-E224EC9D0582}" srcOrd="0" destOrd="0" presId="urn:microsoft.com/office/officeart/2005/8/layout/hList1"/>
    <dgm:cxn modelId="{424C8EF7-F272-4CAD-8089-9A33292BE0A3}" type="presOf" srcId="{1BE4AACF-BB21-4FBB-BA1F-C6F68A613108}" destId="{4CD8A58A-2FF5-478B-ABF6-CE593F5EFF46}" srcOrd="0" destOrd="1" presId="urn:microsoft.com/office/officeart/2005/8/layout/hList1"/>
    <dgm:cxn modelId="{C3AA691D-7E73-4C6E-91BA-3F033BE9D8D8}" type="presOf" srcId="{EC8F0DA1-490C-4301-B3CE-49B46F9D06F8}" destId="{DF7044FD-01A3-4BFD-9A07-E688D5526698}" srcOrd="0" destOrd="3" presId="urn:microsoft.com/office/officeart/2005/8/layout/hList1"/>
    <dgm:cxn modelId="{3F131510-C38D-40C7-B436-520957896682}" type="presOf" srcId="{AC5F8D4E-8A2B-4606-9909-4B92B9D6A126}" destId="{DF7044FD-01A3-4BFD-9A07-E688D5526698}" srcOrd="0" destOrd="1" presId="urn:microsoft.com/office/officeart/2005/8/layout/hList1"/>
    <dgm:cxn modelId="{FB6E9B75-E536-45C7-B826-B8397B3922C0}" type="presOf" srcId="{AD970A5F-0748-4C03-ACA7-728FA261CA53}" destId="{4CD8A58A-2FF5-478B-ABF6-CE593F5EFF46}" srcOrd="0" destOrd="2" presId="urn:microsoft.com/office/officeart/2005/8/layout/hList1"/>
    <dgm:cxn modelId="{33C6287F-22D6-4ABF-B520-A858E7E8EF1E}" srcId="{B2BF2FC9-E32B-45C7-A956-AA89F8E23A9A}" destId="{AD970A5F-0748-4C03-ACA7-728FA261CA53}" srcOrd="2" destOrd="0" parTransId="{E76C1597-6FCF-4971-966E-1BDEB1369834}" sibTransId="{294CC3CE-4FFA-4AE2-8889-6CA2BC7949F2}"/>
    <dgm:cxn modelId="{F5F1410A-E54C-4028-BA90-18EB4A320DF4}" type="presParOf" srcId="{29EA0440-9D9B-4413-8BA4-E76E0688D9CC}" destId="{BA4178CE-251A-4E08-AD6A-B2AF14366239}" srcOrd="0" destOrd="0" presId="urn:microsoft.com/office/officeart/2005/8/layout/hList1"/>
    <dgm:cxn modelId="{1FC75565-637F-43C5-B35E-A1CA7C32127A}" type="presParOf" srcId="{BA4178CE-251A-4E08-AD6A-B2AF14366239}" destId="{48FAC6AD-E95F-49A2-AA70-C08A72C2ED5B}" srcOrd="0" destOrd="0" presId="urn:microsoft.com/office/officeart/2005/8/layout/hList1"/>
    <dgm:cxn modelId="{721D9AE9-A1AE-44DF-8DE0-DDCACDC551B5}" type="presParOf" srcId="{BA4178CE-251A-4E08-AD6A-B2AF14366239}" destId="{4CD8A58A-2FF5-478B-ABF6-CE593F5EFF46}" srcOrd="1" destOrd="0" presId="urn:microsoft.com/office/officeart/2005/8/layout/hList1"/>
    <dgm:cxn modelId="{C5A31775-9B8C-48EA-BB1D-9A574116A1F2}" type="presParOf" srcId="{29EA0440-9D9B-4413-8BA4-E76E0688D9CC}" destId="{AFEB8460-FBB4-4289-BB0F-21B1CA723E12}" srcOrd="1" destOrd="0" presId="urn:microsoft.com/office/officeart/2005/8/layout/hList1"/>
    <dgm:cxn modelId="{C4BD52EE-FE04-4ACF-9B9D-FAF1E4452157}" type="presParOf" srcId="{29EA0440-9D9B-4413-8BA4-E76E0688D9CC}" destId="{54A65783-EFD4-4282-A559-B2E26CDF4A4F}" srcOrd="2" destOrd="0" presId="urn:microsoft.com/office/officeart/2005/8/layout/hList1"/>
    <dgm:cxn modelId="{76666185-5F5D-4014-AE46-7842F386ACFD}" type="presParOf" srcId="{54A65783-EFD4-4282-A559-B2E26CDF4A4F}" destId="{10A40AFE-906F-4D77-B409-E224EC9D0582}" srcOrd="0" destOrd="0" presId="urn:microsoft.com/office/officeart/2005/8/layout/hList1"/>
    <dgm:cxn modelId="{1963F1A1-2468-402C-95CF-445C43BC10E5}" type="presParOf" srcId="{54A65783-EFD4-4282-A559-B2E26CDF4A4F}" destId="{000F04E9-3A60-4F56-8B10-BEFD73C64584}" srcOrd="1" destOrd="0" presId="urn:microsoft.com/office/officeart/2005/8/layout/hList1"/>
    <dgm:cxn modelId="{7250A966-E4BA-4665-92E0-5C80B37B9843}" type="presParOf" srcId="{29EA0440-9D9B-4413-8BA4-E76E0688D9CC}" destId="{E68F8F69-72E3-4DA4-AE29-4E184A9900D2}" srcOrd="3" destOrd="0" presId="urn:microsoft.com/office/officeart/2005/8/layout/hList1"/>
    <dgm:cxn modelId="{F2666690-2785-49DF-AD1A-638BABA473C9}" type="presParOf" srcId="{29EA0440-9D9B-4413-8BA4-E76E0688D9CC}" destId="{6303E786-8835-4E8F-8288-02554435ABC4}" srcOrd="4" destOrd="0" presId="urn:microsoft.com/office/officeart/2005/8/layout/hList1"/>
    <dgm:cxn modelId="{BB75E9AE-28B4-46F9-8B4F-EA3CB76C554E}" type="presParOf" srcId="{6303E786-8835-4E8F-8288-02554435ABC4}" destId="{8BE79D01-AAF8-4821-AC47-558C0181ABC1}" srcOrd="0" destOrd="0" presId="urn:microsoft.com/office/officeart/2005/8/layout/hList1"/>
    <dgm:cxn modelId="{B1A6E873-0BF3-4BB4-90F1-BC03D5F11D2E}" type="presParOf" srcId="{6303E786-8835-4E8F-8288-02554435ABC4}" destId="{DF7044FD-01A3-4BFD-9A07-E688D552669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2DC77A7-21A8-4527-89BB-B6D3EF38FFE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F23FF4F-38CC-43AA-BA53-7585410C2600}">
      <dgm:prSet phldrT="[Text]" custT="1"/>
      <dgm:spPr/>
      <dgm:t>
        <a:bodyPr/>
        <a:lstStyle/>
        <a:p>
          <a:r>
            <a:rPr lang="cs-CZ" sz="1500" dirty="0" smtClean="0"/>
            <a:t>Alveolární plicní vzor</a:t>
          </a:r>
          <a:endParaRPr lang="cs-CZ" sz="1500" dirty="0"/>
        </a:p>
      </dgm:t>
    </dgm:pt>
    <dgm:pt modelId="{45BBB0F7-2EBF-4365-892C-2FC7745CF4C8}" type="parTrans" cxnId="{11F21C97-DA9E-478E-AF04-659D309D67E3}">
      <dgm:prSet/>
      <dgm:spPr/>
      <dgm:t>
        <a:bodyPr/>
        <a:lstStyle/>
        <a:p>
          <a:endParaRPr lang="cs-CZ"/>
        </a:p>
      </dgm:t>
    </dgm:pt>
    <dgm:pt modelId="{8D8DCDA7-4857-41F8-8F1E-974655D67596}" type="sibTrans" cxnId="{11F21C97-DA9E-478E-AF04-659D309D67E3}">
      <dgm:prSet/>
      <dgm:spPr/>
      <dgm:t>
        <a:bodyPr/>
        <a:lstStyle/>
        <a:p>
          <a:endParaRPr lang="cs-CZ"/>
        </a:p>
      </dgm:t>
    </dgm:pt>
    <dgm:pt modelId="{2186413A-7229-4DEA-A84C-2629B6892AC2}">
      <dgm:prSet phldrT="[Text]" custT="1"/>
      <dgm:spPr/>
      <dgm:t>
        <a:bodyPr/>
        <a:lstStyle/>
        <a:p>
          <a:r>
            <a:rPr lang="cs-CZ" sz="1500" dirty="0" smtClean="0"/>
            <a:t>Zmenšený objem (mediastinální posun na stranu léze)</a:t>
          </a:r>
          <a:endParaRPr lang="cs-CZ" sz="1500" dirty="0"/>
        </a:p>
      </dgm:t>
    </dgm:pt>
    <dgm:pt modelId="{D562998A-991D-4251-A0A2-C12E8F8AF49C}" type="parTrans" cxnId="{05DB7B8A-07AB-4D6E-BECD-7A5DC46441B7}">
      <dgm:prSet/>
      <dgm:spPr/>
      <dgm:t>
        <a:bodyPr/>
        <a:lstStyle/>
        <a:p>
          <a:endParaRPr lang="cs-CZ"/>
        </a:p>
      </dgm:t>
    </dgm:pt>
    <dgm:pt modelId="{E811C721-C537-461F-A359-B617D65D135F}" type="sibTrans" cxnId="{05DB7B8A-07AB-4D6E-BECD-7A5DC46441B7}">
      <dgm:prSet/>
      <dgm:spPr/>
      <dgm:t>
        <a:bodyPr/>
        <a:lstStyle/>
        <a:p>
          <a:endParaRPr lang="cs-CZ"/>
        </a:p>
      </dgm:t>
    </dgm:pt>
    <dgm:pt modelId="{2D206032-4633-48D1-8A7D-FC6527DFC67D}">
      <dgm:prSet phldrT="[Text]" custT="1"/>
      <dgm:spPr/>
      <dgm:t>
        <a:bodyPr/>
        <a:lstStyle/>
        <a:p>
          <a:r>
            <a:rPr lang="cs-CZ" sz="1500" dirty="0" smtClean="0"/>
            <a:t>Zachovaný objem  (bez mediastinálního posunu)</a:t>
          </a:r>
          <a:endParaRPr lang="cs-CZ" sz="1500" dirty="0"/>
        </a:p>
      </dgm:t>
    </dgm:pt>
    <dgm:pt modelId="{563CB52C-B9DF-4C64-BC31-59D47B80C8C9}" type="parTrans" cxnId="{73086A2C-DE47-476C-AF43-99838014621C}">
      <dgm:prSet/>
      <dgm:spPr/>
      <dgm:t>
        <a:bodyPr/>
        <a:lstStyle/>
        <a:p>
          <a:endParaRPr lang="cs-CZ"/>
        </a:p>
      </dgm:t>
    </dgm:pt>
    <dgm:pt modelId="{726AAC4C-B0E7-46AC-B5E1-250325054D2A}" type="sibTrans" cxnId="{73086A2C-DE47-476C-AF43-99838014621C}">
      <dgm:prSet/>
      <dgm:spPr/>
      <dgm:t>
        <a:bodyPr/>
        <a:lstStyle/>
        <a:p>
          <a:endParaRPr lang="cs-CZ"/>
        </a:p>
      </dgm:t>
    </dgm:pt>
    <dgm:pt modelId="{8E4C6230-D5FF-4BF6-B53F-20412485AA61}">
      <dgm:prSet phldrT="[Text]" custT="1"/>
      <dgm:spPr/>
      <dgm:t>
        <a:bodyPr/>
        <a:lstStyle/>
        <a:p>
          <a:r>
            <a:rPr lang="cs-CZ" sz="1500" dirty="0" smtClean="0"/>
            <a:t>Zvětšený objem (mediastinální posun od strany léze)</a:t>
          </a:r>
          <a:endParaRPr lang="cs-CZ" sz="1500" dirty="0"/>
        </a:p>
      </dgm:t>
    </dgm:pt>
    <dgm:pt modelId="{39376D5B-A132-4149-B009-F74F64FF4210}" type="parTrans" cxnId="{C1706AEB-9757-4EAC-9F37-DB074147DE2D}">
      <dgm:prSet/>
      <dgm:spPr/>
      <dgm:t>
        <a:bodyPr/>
        <a:lstStyle/>
        <a:p>
          <a:endParaRPr lang="cs-CZ"/>
        </a:p>
      </dgm:t>
    </dgm:pt>
    <dgm:pt modelId="{CF07BE26-7402-43AB-9543-BB89C6A527CE}" type="sibTrans" cxnId="{C1706AEB-9757-4EAC-9F37-DB074147DE2D}">
      <dgm:prSet/>
      <dgm:spPr/>
      <dgm:t>
        <a:bodyPr/>
        <a:lstStyle/>
        <a:p>
          <a:endParaRPr lang="cs-CZ"/>
        </a:p>
      </dgm:t>
    </dgm:pt>
    <dgm:pt modelId="{F88CE0FE-893E-4E9E-A8F9-6D3B1CB5EE2A}" type="pres">
      <dgm:prSet presAssocID="{02DC77A7-21A8-4527-89BB-B6D3EF38FFE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E90640B9-2B23-4F61-97D2-30DF564EECE1}" type="pres">
      <dgm:prSet presAssocID="{0F23FF4F-38CC-43AA-BA53-7585410C2600}" presName="hierRoot1" presStyleCnt="0">
        <dgm:presLayoutVars>
          <dgm:hierBranch val="init"/>
        </dgm:presLayoutVars>
      </dgm:prSet>
      <dgm:spPr/>
    </dgm:pt>
    <dgm:pt modelId="{150F77D3-2DB9-44C8-900D-70E6D02C1336}" type="pres">
      <dgm:prSet presAssocID="{0F23FF4F-38CC-43AA-BA53-7585410C2600}" presName="rootComposite1" presStyleCnt="0"/>
      <dgm:spPr/>
    </dgm:pt>
    <dgm:pt modelId="{566E5B2B-0EB8-4873-8898-3CFAAAD03DC4}" type="pres">
      <dgm:prSet presAssocID="{0F23FF4F-38CC-43AA-BA53-7585410C260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7EE5A33-A74F-4AE1-B76F-052052B1D6F5}" type="pres">
      <dgm:prSet presAssocID="{0F23FF4F-38CC-43AA-BA53-7585410C2600}" presName="rootConnector1" presStyleLbl="node1" presStyleIdx="0" presStyleCnt="0"/>
      <dgm:spPr/>
      <dgm:t>
        <a:bodyPr/>
        <a:lstStyle/>
        <a:p>
          <a:endParaRPr lang="cs-CZ"/>
        </a:p>
      </dgm:t>
    </dgm:pt>
    <dgm:pt modelId="{08A3CD73-00DA-4264-8A76-4DE82806F56D}" type="pres">
      <dgm:prSet presAssocID="{0F23FF4F-38CC-43AA-BA53-7585410C2600}" presName="hierChild2" presStyleCnt="0"/>
      <dgm:spPr/>
    </dgm:pt>
    <dgm:pt modelId="{90550947-FCEC-4673-BC80-14F653C1358D}" type="pres">
      <dgm:prSet presAssocID="{D562998A-991D-4251-A0A2-C12E8F8AF49C}" presName="Name37" presStyleLbl="parChTrans1D2" presStyleIdx="0" presStyleCnt="3"/>
      <dgm:spPr/>
      <dgm:t>
        <a:bodyPr/>
        <a:lstStyle/>
        <a:p>
          <a:endParaRPr lang="cs-CZ"/>
        </a:p>
      </dgm:t>
    </dgm:pt>
    <dgm:pt modelId="{8E6DDE02-6D1E-4C12-AE24-7F97D0170A64}" type="pres">
      <dgm:prSet presAssocID="{2186413A-7229-4DEA-A84C-2629B6892AC2}" presName="hierRoot2" presStyleCnt="0">
        <dgm:presLayoutVars>
          <dgm:hierBranch val="init"/>
        </dgm:presLayoutVars>
      </dgm:prSet>
      <dgm:spPr/>
    </dgm:pt>
    <dgm:pt modelId="{BEA3EC43-19D0-4BD9-8178-A5284AF5E84A}" type="pres">
      <dgm:prSet presAssocID="{2186413A-7229-4DEA-A84C-2629B6892AC2}" presName="rootComposite" presStyleCnt="0"/>
      <dgm:spPr/>
    </dgm:pt>
    <dgm:pt modelId="{FD77BFAF-FF69-4CF3-B6BA-BBE23CB5440A}" type="pres">
      <dgm:prSet presAssocID="{2186413A-7229-4DEA-A84C-2629B6892AC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646AAB3-57A7-45F9-8525-F271BC9EB4A7}" type="pres">
      <dgm:prSet presAssocID="{2186413A-7229-4DEA-A84C-2629B6892AC2}" presName="rootConnector" presStyleLbl="node2" presStyleIdx="0" presStyleCnt="3"/>
      <dgm:spPr/>
      <dgm:t>
        <a:bodyPr/>
        <a:lstStyle/>
        <a:p>
          <a:endParaRPr lang="cs-CZ"/>
        </a:p>
      </dgm:t>
    </dgm:pt>
    <dgm:pt modelId="{E446858F-80F9-471C-8EA8-2A4BD958ACC0}" type="pres">
      <dgm:prSet presAssocID="{2186413A-7229-4DEA-A84C-2629B6892AC2}" presName="hierChild4" presStyleCnt="0"/>
      <dgm:spPr/>
    </dgm:pt>
    <dgm:pt modelId="{FB33805F-8689-4041-A56D-E10B25D6BB34}" type="pres">
      <dgm:prSet presAssocID="{2186413A-7229-4DEA-A84C-2629B6892AC2}" presName="hierChild5" presStyleCnt="0"/>
      <dgm:spPr/>
    </dgm:pt>
    <dgm:pt modelId="{A5C62FAB-8516-440C-AAC4-88A7BA45E5D4}" type="pres">
      <dgm:prSet presAssocID="{563CB52C-B9DF-4C64-BC31-59D47B80C8C9}" presName="Name37" presStyleLbl="parChTrans1D2" presStyleIdx="1" presStyleCnt="3"/>
      <dgm:spPr/>
      <dgm:t>
        <a:bodyPr/>
        <a:lstStyle/>
        <a:p>
          <a:endParaRPr lang="cs-CZ"/>
        </a:p>
      </dgm:t>
    </dgm:pt>
    <dgm:pt modelId="{054A8DAE-C8E9-48A9-B97F-57C1D8890A5D}" type="pres">
      <dgm:prSet presAssocID="{2D206032-4633-48D1-8A7D-FC6527DFC67D}" presName="hierRoot2" presStyleCnt="0">
        <dgm:presLayoutVars>
          <dgm:hierBranch val="init"/>
        </dgm:presLayoutVars>
      </dgm:prSet>
      <dgm:spPr/>
    </dgm:pt>
    <dgm:pt modelId="{80211431-6138-46D0-A249-8604DD0AABB7}" type="pres">
      <dgm:prSet presAssocID="{2D206032-4633-48D1-8A7D-FC6527DFC67D}" presName="rootComposite" presStyleCnt="0"/>
      <dgm:spPr/>
    </dgm:pt>
    <dgm:pt modelId="{75EE43FE-E711-4EA8-A25C-DAF44C5018EA}" type="pres">
      <dgm:prSet presAssocID="{2D206032-4633-48D1-8A7D-FC6527DFC67D}" presName="rootText" presStyleLbl="node2" presStyleIdx="1" presStyleCnt="3" custScaleX="100899" custLinFactNeighborX="1805" custLinFactNeighborY="-36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7342D3F-1FB4-4AD3-893B-24FC98A64D85}" type="pres">
      <dgm:prSet presAssocID="{2D206032-4633-48D1-8A7D-FC6527DFC67D}" presName="rootConnector" presStyleLbl="node2" presStyleIdx="1" presStyleCnt="3"/>
      <dgm:spPr/>
      <dgm:t>
        <a:bodyPr/>
        <a:lstStyle/>
        <a:p>
          <a:endParaRPr lang="cs-CZ"/>
        </a:p>
      </dgm:t>
    </dgm:pt>
    <dgm:pt modelId="{0C9F17F1-71BC-4ED4-9C56-962EC93281DD}" type="pres">
      <dgm:prSet presAssocID="{2D206032-4633-48D1-8A7D-FC6527DFC67D}" presName="hierChild4" presStyleCnt="0"/>
      <dgm:spPr/>
    </dgm:pt>
    <dgm:pt modelId="{6CE86110-E911-4292-A3AB-ED5C7D45CC00}" type="pres">
      <dgm:prSet presAssocID="{2D206032-4633-48D1-8A7D-FC6527DFC67D}" presName="hierChild5" presStyleCnt="0"/>
      <dgm:spPr/>
    </dgm:pt>
    <dgm:pt modelId="{9FEDC817-2892-4C15-A51D-858D226808F2}" type="pres">
      <dgm:prSet presAssocID="{39376D5B-A132-4149-B009-F74F64FF4210}" presName="Name37" presStyleLbl="parChTrans1D2" presStyleIdx="2" presStyleCnt="3"/>
      <dgm:spPr/>
      <dgm:t>
        <a:bodyPr/>
        <a:lstStyle/>
        <a:p>
          <a:endParaRPr lang="cs-CZ"/>
        </a:p>
      </dgm:t>
    </dgm:pt>
    <dgm:pt modelId="{D55673A1-2319-465B-AA5D-F681424845E9}" type="pres">
      <dgm:prSet presAssocID="{8E4C6230-D5FF-4BF6-B53F-20412485AA61}" presName="hierRoot2" presStyleCnt="0">
        <dgm:presLayoutVars>
          <dgm:hierBranch val="init"/>
        </dgm:presLayoutVars>
      </dgm:prSet>
      <dgm:spPr/>
    </dgm:pt>
    <dgm:pt modelId="{275155BE-80EB-4E7B-81D9-570315519913}" type="pres">
      <dgm:prSet presAssocID="{8E4C6230-D5FF-4BF6-B53F-20412485AA61}" presName="rootComposite" presStyleCnt="0"/>
      <dgm:spPr/>
    </dgm:pt>
    <dgm:pt modelId="{8E7F1C47-2824-4088-9303-66909922AEAD}" type="pres">
      <dgm:prSet presAssocID="{8E4C6230-D5FF-4BF6-B53F-20412485AA6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E8B9493-8A7F-4128-821C-E7297695AEAF}" type="pres">
      <dgm:prSet presAssocID="{8E4C6230-D5FF-4BF6-B53F-20412485AA61}" presName="rootConnector" presStyleLbl="node2" presStyleIdx="2" presStyleCnt="3"/>
      <dgm:spPr/>
      <dgm:t>
        <a:bodyPr/>
        <a:lstStyle/>
        <a:p>
          <a:endParaRPr lang="cs-CZ"/>
        </a:p>
      </dgm:t>
    </dgm:pt>
    <dgm:pt modelId="{F41C7E06-6A2B-4141-9575-5F86C0678BD2}" type="pres">
      <dgm:prSet presAssocID="{8E4C6230-D5FF-4BF6-B53F-20412485AA61}" presName="hierChild4" presStyleCnt="0"/>
      <dgm:spPr/>
    </dgm:pt>
    <dgm:pt modelId="{B6936F31-D54B-4EB5-B0F1-11374F898B4B}" type="pres">
      <dgm:prSet presAssocID="{8E4C6230-D5FF-4BF6-B53F-20412485AA61}" presName="hierChild5" presStyleCnt="0"/>
      <dgm:spPr/>
    </dgm:pt>
    <dgm:pt modelId="{77AD274E-7AA2-46E9-A39E-7955390B1CF5}" type="pres">
      <dgm:prSet presAssocID="{0F23FF4F-38CC-43AA-BA53-7585410C2600}" presName="hierChild3" presStyleCnt="0"/>
      <dgm:spPr/>
    </dgm:pt>
  </dgm:ptLst>
  <dgm:cxnLst>
    <dgm:cxn modelId="{5BDB59FE-FB77-4B95-BAED-B69C36BB7EC7}" type="presOf" srcId="{2186413A-7229-4DEA-A84C-2629B6892AC2}" destId="{FD77BFAF-FF69-4CF3-B6BA-BBE23CB5440A}" srcOrd="0" destOrd="0" presId="urn:microsoft.com/office/officeart/2005/8/layout/orgChart1"/>
    <dgm:cxn modelId="{B1C5911A-BC4F-415E-A978-F629B0E5BBCB}" type="presOf" srcId="{2D206032-4633-48D1-8A7D-FC6527DFC67D}" destId="{E7342D3F-1FB4-4AD3-893B-24FC98A64D85}" srcOrd="1" destOrd="0" presId="urn:microsoft.com/office/officeart/2005/8/layout/orgChart1"/>
    <dgm:cxn modelId="{73086A2C-DE47-476C-AF43-99838014621C}" srcId="{0F23FF4F-38CC-43AA-BA53-7585410C2600}" destId="{2D206032-4633-48D1-8A7D-FC6527DFC67D}" srcOrd="1" destOrd="0" parTransId="{563CB52C-B9DF-4C64-BC31-59D47B80C8C9}" sibTransId="{726AAC4C-B0E7-46AC-B5E1-250325054D2A}"/>
    <dgm:cxn modelId="{551ED330-024F-4666-97E4-D7045FD5F1CA}" type="presOf" srcId="{0F23FF4F-38CC-43AA-BA53-7585410C2600}" destId="{566E5B2B-0EB8-4873-8898-3CFAAAD03DC4}" srcOrd="0" destOrd="0" presId="urn:microsoft.com/office/officeart/2005/8/layout/orgChart1"/>
    <dgm:cxn modelId="{11F21C97-DA9E-478E-AF04-659D309D67E3}" srcId="{02DC77A7-21A8-4527-89BB-B6D3EF38FFE8}" destId="{0F23FF4F-38CC-43AA-BA53-7585410C2600}" srcOrd="0" destOrd="0" parTransId="{45BBB0F7-2EBF-4365-892C-2FC7745CF4C8}" sibTransId="{8D8DCDA7-4857-41F8-8F1E-974655D67596}"/>
    <dgm:cxn modelId="{AAD7F84B-23F7-41F6-9735-E808C10E6A97}" type="presOf" srcId="{39376D5B-A132-4149-B009-F74F64FF4210}" destId="{9FEDC817-2892-4C15-A51D-858D226808F2}" srcOrd="0" destOrd="0" presId="urn:microsoft.com/office/officeart/2005/8/layout/orgChart1"/>
    <dgm:cxn modelId="{79A5414C-EDA1-48CB-832C-DD994E47EFB0}" type="presOf" srcId="{8E4C6230-D5FF-4BF6-B53F-20412485AA61}" destId="{8E7F1C47-2824-4088-9303-66909922AEAD}" srcOrd="0" destOrd="0" presId="urn:microsoft.com/office/officeart/2005/8/layout/orgChart1"/>
    <dgm:cxn modelId="{73B7DBD2-9822-4608-9D6B-2A9128D5F6A7}" type="presOf" srcId="{2D206032-4633-48D1-8A7D-FC6527DFC67D}" destId="{75EE43FE-E711-4EA8-A25C-DAF44C5018EA}" srcOrd="0" destOrd="0" presId="urn:microsoft.com/office/officeart/2005/8/layout/orgChart1"/>
    <dgm:cxn modelId="{35237578-AEE2-4116-B901-5DBA5C3E82CE}" type="presOf" srcId="{8E4C6230-D5FF-4BF6-B53F-20412485AA61}" destId="{7E8B9493-8A7F-4128-821C-E7297695AEAF}" srcOrd="1" destOrd="0" presId="urn:microsoft.com/office/officeart/2005/8/layout/orgChart1"/>
    <dgm:cxn modelId="{19A5AC3A-68E0-44C4-A228-4B0F71850983}" type="presOf" srcId="{0F23FF4F-38CC-43AA-BA53-7585410C2600}" destId="{57EE5A33-A74F-4AE1-B76F-052052B1D6F5}" srcOrd="1" destOrd="0" presId="urn:microsoft.com/office/officeart/2005/8/layout/orgChart1"/>
    <dgm:cxn modelId="{BF21DD14-B466-4FB9-9536-270D44B320D4}" type="presOf" srcId="{2186413A-7229-4DEA-A84C-2629B6892AC2}" destId="{B646AAB3-57A7-45F9-8525-F271BC9EB4A7}" srcOrd="1" destOrd="0" presId="urn:microsoft.com/office/officeart/2005/8/layout/orgChart1"/>
    <dgm:cxn modelId="{0CA5BC43-69E5-4B1D-9712-2BB773D9DE7D}" type="presOf" srcId="{D562998A-991D-4251-A0A2-C12E8F8AF49C}" destId="{90550947-FCEC-4673-BC80-14F653C1358D}" srcOrd="0" destOrd="0" presId="urn:microsoft.com/office/officeart/2005/8/layout/orgChart1"/>
    <dgm:cxn modelId="{05DB7B8A-07AB-4D6E-BECD-7A5DC46441B7}" srcId="{0F23FF4F-38CC-43AA-BA53-7585410C2600}" destId="{2186413A-7229-4DEA-A84C-2629B6892AC2}" srcOrd="0" destOrd="0" parTransId="{D562998A-991D-4251-A0A2-C12E8F8AF49C}" sibTransId="{E811C721-C537-461F-A359-B617D65D135F}"/>
    <dgm:cxn modelId="{10D94EED-AA46-430F-9C6E-0224F5B1083B}" type="presOf" srcId="{563CB52C-B9DF-4C64-BC31-59D47B80C8C9}" destId="{A5C62FAB-8516-440C-AAC4-88A7BA45E5D4}" srcOrd="0" destOrd="0" presId="urn:microsoft.com/office/officeart/2005/8/layout/orgChart1"/>
    <dgm:cxn modelId="{D7CA2703-EDF2-4D74-B8CA-D4494012AE35}" type="presOf" srcId="{02DC77A7-21A8-4527-89BB-B6D3EF38FFE8}" destId="{F88CE0FE-893E-4E9E-A8F9-6D3B1CB5EE2A}" srcOrd="0" destOrd="0" presId="urn:microsoft.com/office/officeart/2005/8/layout/orgChart1"/>
    <dgm:cxn modelId="{C1706AEB-9757-4EAC-9F37-DB074147DE2D}" srcId="{0F23FF4F-38CC-43AA-BA53-7585410C2600}" destId="{8E4C6230-D5FF-4BF6-B53F-20412485AA61}" srcOrd="2" destOrd="0" parTransId="{39376D5B-A132-4149-B009-F74F64FF4210}" sibTransId="{CF07BE26-7402-43AB-9543-BB89C6A527CE}"/>
    <dgm:cxn modelId="{1A8682A2-198B-400C-A9FF-35F4A5668624}" type="presParOf" srcId="{F88CE0FE-893E-4E9E-A8F9-6D3B1CB5EE2A}" destId="{E90640B9-2B23-4F61-97D2-30DF564EECE1}" srcOrd="0" destOrd="0" presId="urn:microsoft.com/office/officeart/2005/8/layout/orgChart1"/>
    <dgm:cxn modelId="{C903B406-071E-4C8F-92FE-53208C1318DC}" type="presParOf" srcId="{E90640B9-2B23-4F61-97D2-30DF564EECE1}" destId="{150F77D3-2DB9-44C8-900D-70E6D02C1336}" srcOrd="0" destOrd="0" presId="urn:microsoft.com/office/officeart/2005/8/layout/orgChart1"/>
    <dgm:cxn modelId="{C52F33B5-8D93-437D-A2AD-EAF0863193A7}" type="presParOf" srcId="{150F77D3-2DB9-44C8-900D-70E6D02C1336}" destId="{566E5B2B-0EB8-4873-8898-3CFAAAD03DC4}" srcOrd="0" destOrd="0" presId="urn:microsoft.com/office/officeart/2005/8/layout/orgChart1"/>
    <dgm:cxn modelId="{D6746624-F46A-4CE2-BC52-3894C95C5309}" type="presParOf" srcId="{150F77D3-2DB9-44C8-900D-70E6D02C1336}" destId="{57EE5A33-A74F-4AE1-B76F-052052B1D6F5}" srcOrd="1" destOrd="0" presId="urn:microsoft.com/office/officeart/2005/8/layout/orgChart1"/>
    <dgm:cxn modelId="{D0129097-8B90-4CA8-9FE1-628A68C7F6CA}" type="presParOf" srcId="{E90640B9-2B23-4F61-97D2-30DF564EECE1}" destId="{08A3CD73-00DA-4264-8A76-4DE82806F56D}" srcOrd="1" destOrd="0" presId="urn:microsoft.com/office/officeart/2005/8/layout/orgChart1"/>
    <dgm:cxn modelId="{06BD233B-09DF-44EB-B755-05D9DBD16A25}" type="presParOf" srcId="{08A3CD73-00DA-4264-8A76-4DE82806F56D}" destId="{90550947-FCEC-4673-BC80-14F653C1358D}" srcOrd="0" destOrd="0" presId="urn:microsoft.com/office/officeart/2005/8/layout/orgChart1"/>
    <dgm:cxn modelId="{5CFBDF41-643D-4AB4-84D7-CC3C91250310}" type="presParOf" srcId="{08A3CD73-00DA-4264-8A76-4DE82806F56D}" destId="{8E6DDE02-6D1E-4C12-AE24-7F97D0170A64}" srcOrd="1" destOrd="0" presId="urn:microsoft.com/office/officeart/2005/8/layout/orgChart1"/>
    <dgm:cxn modelId="{30728AA1-D8C5-4AB1-91D6-87CC74C45EB9}" type="presParOf" srcId="{8E6DDE02-6D1E-4C12-AE24-7F97D0170A64}" destId="{BEA3EC43-19D0-4BD9-8178-A5284AF5E84A}" srcOrd="0" destOrd="0" presId="urn:microsoft.com/office/officeart/2005/8/layout/orgChart1"/>
    <dgm:cxn modelId="{0C475139-C650-478F-B0EC-59BEE6187F32}" type="presParOf" srcId="{BEA3EC43-19D0-4BD9-8178-A5284AF5E84A}" destId="{FD77BFAF-FF69-4CF3-B6BA-BBE23CB5440A}" srcOrd="0" destOrd="0" presId="urn:microsoft.com/office/officeart/2005/8/layout/orgChart1"/>
    <dgm:cxn modelId="{EB34F1C6-10D1-4A74-BFC4-476054E3CFB3}" type="presParOf" srcId="{BEA3EC43-19D0-4BD9-8178-A5284AF5E84A}" destId="{B646AAB3-57A7-45F9-8525-F271BC9EB4A7}" srcOrd="1" destOrd="0" presId="urn:microsoft.com/office/officeart/2005/8/layout/orgChart1"/>
    <dgm:cxn modelId="{03874879-61C3-498A-88D8-36748594CC99}" type="presParOf" srcId="{8E6DDE02-6D1E-4C12-AE24-7F97D0170A64}" destId="{E446858F-80F9-471C-8EA8-2A4BD958ACC0}" srcOrd="1" destOrd="0" presId="urn:microsoft.com/office/officeart/2005/8/layout/orgChart1"/>
    <dgm:cxn modelId="{EAC9CA92-47A0-4FA2-B095-09BFA4A1E3B2}" type="presParOf" srcId="{8E6DDE02-6D1E-4C12-AE24-7F97D0170A64}" destId="{FB33805F-8689-4041-A56D-E10B25D6BB34}" srcOrd="2" destOrd="0" presId="urn:microsoft.com/office/officeart/2005/8/layout/orgChart1"/>
    <dgm:cxn modelId="{03C10DF0-3BD8-495A-8101-498D52F11B9C}" type="presParOf" srcId="{08A3CD73-00DA-4264-8A76-4DE82806F56D}" destId="{A5C62FAB-8516-440C-AAC4-88A7BA45E5D4}" srcOrd="2" destOrd="0" presId="urn:microsoft.com/office/officeart/2005/8/layout/orgChart1"/>
    <dgm:cxn modelId="{C5EB48ED-0AEC-46E5-B78F-BE6F02B86D23}" type="presParOf" srcId="{08A3CD73-00DA-4264-8A76-4DE82806F56D}" destId="{054A8DAE-C8E9-48A9-B97F-57C1D8890A5D}" srcOrd="3" destOrd="0" presId="urn:microsoft.com/office/officeart/2005/8/layout/orgChart1"/>
    <dgm:cxn modelId="{756CBE8D-917C-4838-B363-E670855946BF}" type="presParOf" srcId="{054A8DAE-C8E9-48A9-B97F-57C1D8890A5D}" destId="{80211431-6138-46D0-A249-8604DD0AABB7}" srcOrd="0" destOrd="0" presId="urn:microsoft.com/office/officeart/2005/8/layout/orgChart1"/>
    <dgm:cxn modelId="{55403257-F437-420B-BB0E-8F65B5147D54}" type="presParOf" srcId="{80211431-6138-46D0-A249-8604DD0AABB7}" destId="{75EE43FE-E711-4EA8-A25C-DAF44C5018EA}" srcOrd="0" destOrd="0" presId="urn:microsoft.com/office/officeart/2005/8/layout/orgChart1"/>
    <dgm:cxn modelId="{682CD35F-2952-4CDC-9A6A-4F43A6FD15A3}" type="presParOf" srcId="{80211431-6138-46D0-A249-8604DD0AABB7}" destId="{E7342D3F-1FB4-4AD3-893B-24FC98A64D85}" srcOrd="1" destOrd="0" presId="urn:microsoft.com/office/officeart/2005/8/layout/orgChart1"/>
    <dgm:cxn modelId="{CE3EAB2B-F441-4665-9DA8-AE665896EFC2}" type="presParOf" srcId="{054A8DAE-C8E9-48A9-B97F-57C1D8890A5D}" destId="{0C9F17F1-71BC-4ED4-9C56-962EC93281DD}" srcOrd="1" destOrd="0" presId="urn:microsoft.com/office/officeart/2005/8/layout/orgChart1"/>
    <dgm:cxn modelId="{D1D48C39-BAD2-48EE-8C46-F5D4AFB7F71B}" type="presParOf" srcId="{054A8DAE-C8E9-48A9-B97F-57C1D8890A5D}" destId="{6CE86110-E911-4292-A3AB-ED5C7D45CC00}" srcOrd="2" destOrd="0" presId="urn:microsoft.com/office/officeart/2005/8/layout/orgChart1"/>
    <dgm:cxn modelId="{87809FCB-3EC0-4285-8597-D56C184B8207}" type="presParOf" srcId="{08A3CD73-00DA-4264-8A76-4DE82806F56D}" destId="{9FEDC817-2892-4C15-A51D-858D226808F2}" srcOrd="4" destOrd="0" presId="urn:microsoft.com/office/officeart/2005/8/layout/orgChart1"/>
    <dgm:cxn modelId="{C72DF0EA-7451-4A25-9CB7-59DF92AD1273}" type="presParOf" srcId="{08A3CD73-00DA-4264-8A76-4DE82806F56D}" destId="{D55673A1-2319-465B-AA5D-F681424845E9}" srcOrd="5" destOrd="0" presId="urn:microsoft.com/office/officeart/2005/8/layout/orgChart1"/>
    <dgm:cxn modelId="{65AFE337-9517-4BEC-8447-99927CD3AFB8}" type="presParOf" srcId="{D55673A1-2319-465B-AA5D-F681424845E9}" destId="{275155BE-80EB-4E7B-81D9-570315519913}" srcOrd="0" destOrd="0" presId="urn:microsoft.com/office/officeart/2005/8/layout/orgChart1"/>
    <dgm:cxn modelId="{1C0B41A3-4FCA-4F7A-9062-9A85F484AAB9}" type="presParOf" srcId="{275155BE-80EB-4E7B-81D9-570315519913}" destId="{8E7F1C47-2824-4088-9303-66909922AEAD}" srcOrd="0" destOrd="0" presId="urn:microsoft.com/office/officeart/2005/8/layout/orgChart1"/>
    <dgm:cxn modelId="{22E3C1AE-C051-4F8E-A631-3F58457B1493}" type="presParOf" srcId="{275155BE-80EB-4E7B-81D9-570315519913}" destId="{7E8B9493-8A7F-4128-821C-E7297695AEAF}" srcOrd="1" destOrd="0" presId="urn:microsoft.com/office/officeart/2005/8/layout/orgChart1"/>
    <dgm:cxn modelId="{299FE2AF-FC98-4208-BDCF-20BA7862BDE4}" type="presParOf" srcId="{D55673A1-2319-465B-AA5D-F681424845E9}" destId="{F41C7E06-6A2B-4141-9575-5F86C0678BD2}" srcOrd="1" destOrd="0" presId="urn:microsoft.com/office/officeart/2005/8/layout/orgChart1"/>
    <dgm:cxn modelId="{B49D04F8-5C0B-488E-A1B3-189FC958A000}" type="presParOf" srcId="{D55673A1-2319-465B-AA5D-F681424845E9}" destId="{B6936F31-D54B-4EB5-B0F1-11374F898B4B}" srcOrd="2" destOrd="0" presId="urn:microsoft.com/office/officeart/2005/8/layout/orgChart1"/>
    <dgm:cxn modelId="{A769F20F-306C-4522-AAB8-047FDAB1ABDB}" type="presParOf" srcId="{E90640B9-2B23-4F61-97D2-30DF564EECE1}" destId="{77AD274E-7AA2-46E9-A39E-7955390B1C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9BBEC0D-4F7F-49CD-BE11-67E2E2F9779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4590BE6-4EFB-4516-BB7D-1609B8A608B7}">
      <dgm:prSet phldrT="[Text]" custT="1"/>
      <dgm:spPr/>
      <dgm:t>
        <a:bodyPr/>
        <a:lstStyle/>
        <a:p>
          <a:r>
            <a:rPr lang="cs-CZ" sz="1500" dirty="0" smtClean="0"/>
            <a:t>Zmenšený objem (mediastinální posun na stranu léze)</a:t>
          </a:r>
          <a:endParaRPr lang="cs-CZ" sz="1500" dirty="0"/>
        </a:p>
      </dgm:t>
    </dgm:pt>
    <dgm:pt modelId="{DD568C57-3592-4517-9C10-23F76CE1732A}" type="parTrans" cxnId="{8FC1A193-43C0-4E3D-BF1E-76913D511748}">
      <dgm:prSet/>
      <dgm:spPr/>
      <dgm:t>
        <a:bodyPr/>
        <a:lstStyle/>
        <a:p>
          <a:endParaRPr lang="cs-CZ"/>
        </a:p>
      </dgm:t>
    </dgm:pt>
    <dgm:pt modelId="{B81CF3B5-4549-4A1D-B79C-4BAF25880AC5}" type="sibTrans" cxnId="{8FC1A193-43C0-4E3D-BF1E-76913D511748}">
      <dgm:prSet/>
      <dgm:spPr/>
      <dgm:t>
        <a:bodyPr/>
        <a:lstStyle/>
        <a:p>
          <a:endParaRPr lang="cs-CZ"/>
        </a:p>
      </dgm:t>
    </dgm:pt>
    <dgm:pt modelId="{070BE94A-1EFF-4C9E-8F7C-C7207465FF1C}">
      <dgm:prSet phldrT="[Text]" custT="1"/>
      <dgm:spPr/>
      <dgm:t>
        <a:bodyPr/>
        <a:lstStyle/>
        <a:p>
          <a:r>
            <a:rPr lang="cs-CZ" sz="1500" dirty="0" smtClean="0"/>
            <a:t>Atelektáza – postižené bývají většinou malé plicní laloky</a:t>
          </a:r>
          <a:endParaRPr lang="cs-CZ" sz="1500" dirty="0"/>
        </a:p>
      </dgm:t>
    </dgm:pt>
    <dgm:pt modelId="{2A82A5A3-BB97-44C5-BAE5-C86621F57EEB}" type="parTrans" cxnId="{54FDBA97-B2C7-4B4F-B55C-7D1E565949AD}">
      <dgm:prSet/>
      <dgm:spPr/>
      <dgm:t>
        <a:bodyPr/>
        <a:lstStyle/>
        <a:p>
          <a:endParaRPr lang="cs-CZ"/>
        </a:p>
      </dgm:t>
    </dgm:pt>
    <dgm:pt modelId="{5C0C2C5F-3994-4BBA-957A-70D55E7CC6A4}" type="sibTrans" cxnId="{54FDBA97-B2C7-4B4F-B55C-7D1E565949AD}">
      <dgm:prSet/>
      <dgm:spPr/>
      <dgm:t>
        <a:bodyPr/>
        <a:lstStyle/>
        <a:p>
          <a:endParaRPr lang="cs-CZ"/>
        </a:p>
      </dgm:t>
    </dgm:pt>
    <dgm:pt modelId="{F0253F9F-FBB8-432E-9334-F8B62C0F1A40}" type="pres">
      <dgm:prSet presAssocID="{B9BBEC0D-4F7F-49CD-BE11-67E2E2F9779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E12F8EFB-F7E8-48E3-8A6F-9FBC49B0350C}" type="pres">
      <dgm:prSet presAssocID="{34590BE6-4EFB-4516-BB7D-1609B8A608B7}" presName="hierRoot1" presStyleCnt="0">
        <dgm:presLayoutVars>
          <dgm:hierBranch val="init"/>
        </dgm:presLayoutVars>
      </dgm:prSet>
      <dgm:spPr/>
    </dgm:pt>
    <dgm:pt modelId="{339D0996-3408-457C-A071-3ABA6A37D5D5}" type="pres">
      <dgm:prSet presAssocID="{34590BE6-4EFB-4516-BB7D-1609B8A608B7}" presName="rootComposite1" presStyleCnt="0"/>
      <dgm:spPr/>
    </dgm:pt>
    <dgm:pt modelId="{E48257EA-C147-4BEE-A882-CAD60BB4A9DA}" type="pres">
      <dgm:prSet presAssocID="{34590BE6-4EFB-4516-BB7D-1609B8A608B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4B4DF98-DBDF-45F0-BE21-6D45FD678AB4}" type="pres">
      <dgm:prSet presAssocID="{34590BE6-4EFB-4516-BB7D-1609B8A608B7}" presName="rootConnector1" presStyleLbl="node1" presStyleIdx="0" presStyleCnt="0"/>
      <dgm:spPr/>
      <dgm:t>
        <a:bodyPr/>
        <a:lstStyle/>
        <a:p>
          <a:endParaRPr lang="cs-CZ"/>
        </a:p>
      </dgm:t>
    </dgm:pt>
    <dgm:pt modelId="{F2F483B2-561D-4FF1-9B86-9BC7842F745B}" type="pres">
      <dgm:prSet presAssocID="{34590BE6-4EFB-4516-BB7D-1609B8A608B7}" presName="hierChild2" presStyleCnt="0"/>
      <dgm:spPr/>
    </dgm:pt>
    <dgm:pt modelId="{08CD21A7-70F0-4928-9B2D-551C482DB0C7}" type="pres">
      <dgm:prSet presAssocID="{2A82A5A3-BB97-44C5-BAE5-C86621F57EEB}" presName="Name64" presStyleLbl="parChTrans1D2" presStyleIdx="0" presStyleCnt="1"/>
      <dgm:spPr/>
      <dgm:t>
        <a:bodyPr/>
        <a:lstStyle/>
        <a:p>
          <a:endParaRPr lang="cs-CZ"/>
        </a:p>
      </dgm:t>
    </dgm:pt>
    <dgm:pt modelId="{E636E9E1-408A-4C31-B0B3-C4202B7C46D1}" type="pres">
      <dgm:prSet presAssocID="{070BE94A-1EFF-4C9E-8F7C-C7207465FF1C}" presName="hierRoot2" presStyleCnt="0">
        <dgm:presLayoutVars>
          <dgm:hierBranch val="init"/>
        </dgm:presLayoutVars>
      </dgm:prSet>
      <dgm:spPr/>
    </dgm:pt>
    <dgm:pt modelId="{60E2799A-69E5-44BB-9245-98AB13BA809E}" type="pres">
      <dgm:prSet presAssocID="{070BE94A-1EFF-4C9E-8F7C-C7207465FF1C}" presName="rootComposite" presStyleCnt="0"/>
      <dgm:spPr/>
    </dgm:pt>
    <dgm:pt modelId="{1DA43217-154D-44E9-A3D6-DFDC02FCD405}" type="pres">
      <dgm:prSet presAssocID="{070BE94A-1EFF-4C9E-8F7C-C7207465FF1C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2052046-F882-4084-B71F-ACD0453DECA8}" type="pres">
      <dgm:prSet presAssocID="{070BE94A-1EFF-4C9E-8F7C-C7207465FF1C}" presName="rootConnector" presStyleLbl="node2" presStyleIdx="0" presStyleCnt="1"/>
      <dgm:spPr/>
      <dgm:t>
        <a:bodyPr/>
        <a:lstStyle/>
        <a:p>
          <a:endParaRPr lang="cs-CZ"/>
        </a:p>
      </dgm:t>
    </dgm:pt>
    <dgm:pt modelId="{2298AFFF-A67B-4C51-BEDF-BD9436A9767D}" type="pres">
      <dgm:prSet presAssocID="{070BE94A-1EFF-4C9E-8F7C-C7207465FF1C}" presName="hierChild4" presStyleCnt="0"/>
      <dgm:spPr/>
    </dgm:pt>
    <dgm:pt modelId="{D4F58DCF-D813-4E7E-808A-F2EE43E1EE52}" type="pres">
      <dgm:prSet presAssocID="{070BE94A-1EFF-4C9E-8F7C-C7207465FF1C}" presName="hierChild5" presStyleCnt="0"/>
      <dgm:spPr/>
    </dgm:pt>
    <dgm:pt modelId="{BA7FCB0B-F53F-46C3-BFF6-5D01D702D205}" type="pres">
      <dgm:prSet presAssocID="{34590BE6-4EFB-4516-BB7D-1609B8A608B7}" presName="hierChild3" presStyleCnt="0"/>
      <dgm:spPr/>
    </dgm:pt>
  </dgm:ptLst>
  <dgm:cxnLst>
    <dgm:cxn modelId="{3BE27296-799C-450E-AA95-4F84263486F3}" type="presOf" srcId="{2A82A5A3-BB97-44C5-BAE5-C86621F57EEB}" destId="{08CD21A7-70F0-4928-9B2D-551C482DB0C7}" srcOrd="0" destOrd="0" presId="urn:microsoft.com/office/officeart/2009/3/layout/HorizontalOrganizationChart"/>
    <dgm:cxn modelId="{8FC1A193-43C0-4E3D-BF1E-76913D511748}" srcId="{B9BBEC0D-4F7F-49CD-BE11-67E2E2F9779E}" destId="{34590BE6-4EFB-4516-BB7D-1609B8A608B7}" srcOrd="0" destOrd="0" parTransId="{DD568C57-3592-4517-9C10-23F76CE1732A}" sibTransId="{B81CF3B5-4549-4A1D-B79C-4BAF25880AC5}"/>
    <dgm:cxn modelId="{22716351-ACB7-4E7F-B63B-CF45B994276D}" type="presOf" srcId="{34590BE6-4EFB-4516-BB7D-1609B8A608B7}" destId="{B4B4DF98-DBDF-45F0-BE21-6D45FD678AB4}" srcOrd="1" destOrd="0" presId="urn:microsoft.com/office/officeart/2009/3/layout/HorizontalOrganizationChart"/>
    <dgm:cxn modelId="{4B435FF4-D2F1-4AB7-B6DB-8170C3BE2609}" type="presOf" srcId="{34590BE6-4EFB-4516-BB7D-1609B8A608B7}" destId="{E48257EA-C147-4BEE-A882-CAD60BB4A9DA}" srcOrd="0" destOrd="0" presId="urn:microsoft.com/office/officeart/2009/3/layout/HorizontalOrganizationChart"/>
    <dgm:cxn modelId="{B8AB832E-90B3-46CF-B7DA-3B63A628138A}" type="presOf" srcId="{070BE94A-1EFF-4C9E-8F7C-C7207465FF1C}" destId="{1DA43217-154D-44E9-A3D6-DFDC02FCD405}" srcOrd="0" destOrd="0" presId="urn:microsoft.com/office/officeart/2009/3/layout/HorizontalOrganizationChart"/>
    <dgm:cxn modelId="{17DB500D-4B4A-4994-8E2E-C8E5D1C91197}" type="presOf" srcId="{B9BBEC0D-4F7F-49CD-BE11-67E2E2F9779E}" destId="{F0253F9F-FBB8-432E-9334-F8B62C0F1A40}" srcOrd="0" destOrd="0" presId="urn:microsoft.com/office/officeart/2009/3/layout/HorizontalOrganizationChart"/>
    <dgm:cxn modelId="{54FDBA97-B2C7-4B4F-B55C-7D1E565949AD}" srcId="{34590BE6-4EFB-4516-BB7D-1609B8A608B7}" destId="{070BE94A-1EFF-4C9E-8F7C-C7207465FF1C}" srcOrd="0" destOrd="0" parTransId="{2A82A5A3-BB97-44C5-BAE5-C86621F57EEB}" sibTransId="{5C0C2C5F-3994-4BBA-957A-70D55E7CC6A4}"/>
    <dgm:cxn modelId="{E405AD29-6299-4DC0-9F8E-FD15E51B866B}" type="presOf" srcId="{070BE94A-1EFF-4C9E-8F7C-C7207465FF1C}" destId="{C2052046-F882-4084-B71F-ACD0453DECA8}" srcOrd="1" destOrd="0" presId="urn:microsoft.com/office/officeart/2009/3/layout/HorizontalOrganizationChart"/>
    <dgm:cxn modelId="{2321031E-A7E5-47F2-8A59-F508B54E3433}" type="presParOf" srcId="{F0253F9F-FBB8-432E-9334-F8B62C0F1A40}" destId="{E12F8EFB-F7E8-48E3-8A6F-9FBC49B0350C}" srcOrd="0" destOrd="0" presId="urn:microsoft.com/office/officeart/2009/3/layout/HorizontalOrganizationChart"/>
    <dgm:cxn modelId="{B12B90C0-3F69-40D5-AC01-022088A1CE35}" type="presParOf" srcId="{E12F8EFB-F7E8-48E3-8A6F-9FBC49B0350C}" destId="{339D0996-3408-457C-A071-3ABA6A37D5D5}" srcOrd="0" destOrd="0" presId="urn:microsoft.com/office/officeart/2009/3/layout/HorizontalOrganizationChart"/>
    <dgm:cxn modelId="{5D40564F-4650-4797-B926-94C88883E92A}" type="presParOf" srcId="{339D0996-3408-457C-A071-3ABA6A37D5D5}" destId="{E48257EA-C147-4BEE-A882-CAD60BB4A9DA}" srcOrd="0" destOrd="0" presId="urn:microsoft.com/office/officeart/2009/3/layout/HorizontalOrganizationChart"/>
    <dgm:cxn modelId="{166DBEEF-5429-4F99-B119-8484341D9ACF}" type="presParOf" srcId="{339D0996-3408-457C-A071-3ABA6A37D5D5}" destId="{B4B4DF98-DBDF-45F0-BE21-6D45FD678AB4}" srcOrd="1" destOrd="0" presId="urn:microsoft.com/office/officeart/2009/3/layout/HorizontalOrganizationChart"/>
    <dgm:cxn modelId="{72FE3944-9F0D-4AB9-BA43-57FBD2158780}" type="presParOf" srcId="{E12F8EFB-F7E8-48E3-8A6F-9FBC49B0350C}" destId="{F2F483B2-561D-4FF1-9B86-9BC7842F745B}" srcOrd="1" destOrd="0" presId="urn:microsoft.com/office/officeart/2009/3/layout/HorizontalOrganizationChart"/>
    <dgm:cxn modelId="{B031AD90-4521-4E7A-A01D-4B803BE336E9}" type="presParOf" srcId="{F2F483B2-561D-4FF1-9B86-9BC7842F745B}" destId="{08CD21A7-70F0-4928-9B2D-551C482DB0C7}" srcOrd="0" destOrd="0" presId="urn:microsoft.com/office/officeart/2009/3/layout/HorizontalOrganizationChart"/>
    <dgm:cxn modelId="{86A3E25D-C68D-4557-A824-2AF5FC41B773}" type="presParOf" srcId="{F2F483B2-561D-4FF1-9B86-9BC7842F745B}" destId="{E636E9E1-408A-4C31-B0B3-C4202B7C46D1}" srcOrd="1" destOrd="0" presId="urn:microsoft.com/office/officeart/2009/3/layout/HorizontalOrganizationChart"/>
    <dgm:cxn modelId="{B424DBFB-85C5-4F9F-B4ED-00531F0D4910}" type="presParOf" srcId="{E636E9E1-408A-4C31-B0B3-C4202B7C46D1}" destId="{60E2799A-69E5-44BB-9245-98AB13BA809E}" srcOrd="0" destOrd="0" presId="urn:microsoft.com/office/officeart/2009/3/layout/HorizontalOrganizationChart"/>
    <dgm:cxn modelId="{E6D06B37-4E99-4887-8F64-14F7F021B797}" type="presParOf" srcId="{60E2799A-69E5-44BB-9245-98AB13BA809E}" destId="{1DA43217-154D-44E9-A3D6-DFDC02FCD405}" srcOrd="0" destOrd="0" presId="urn:microsoft.com/office/officeart/2009/3/layout/HorizontalOrganizationChart"/>
    <dgm:cxn modelId="{1F25153F-35AB-4E03-A2EA-E3CF67A94D5B}" type="presParOf" srcId="{60E2799A-69E5-44BB-9245-98AB13BA809E}" destId="{C2052046-F882-4084-B71F-ACD0453DECA8}" srcOrd="1" destOrd="0" presId="urn:microsoft.com/office/officeart/2009/3/layout/HorizontalOrganizationChart"/>
    <dgm:cxn modelId="{1F6FB6D7-00E3-4E4F-97BA-928637B4E2AA}" type="presParOf" srcId="{E636E9E1-408A-4C31-B0B3-C4202B7C46D1}" destId="{2298AFFF-A67B-4C51-BEDF-BD9436A9767D}" srcOrd="1" destOrd="0" presId="urn:microsoft.com/office/officeart/2009/3/layout/HorizontalOrganizationChart"/>
    <dgm:cxn modelId="{57E50EA9-02B7-4A54-A9D0-C409E0BA43F2}" type="presParOf" srcId="{E636E9E1-408A-4C31-B0B3-C4202B7C46D1}" destId="{D4F58DCF-D813-4E7E-808A-F2EE43E1EE52}" srcOrd="2" destOrd="0" presId="urn:microsoft.com/office/officeart/2009/3/layout/HorizontalOrganizationChart"/>
    <dgm:cxn modelId="{EE6FCDB2-6FE9-45F3-A274-1929C6E03D77}" type="presParOf" srcId="{E12F8EFB-F7E8-48E3-8A6F-9FBC49B0350C}" destId="{BA7FCB0B-F53F-46C3-BFF6-5D01D702D205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D36B7B0-C22F-4347-A3C8-5EC33E0BB5C2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5EA63D0-41C2-4A07-8BC3-D7E6ADD6B56E}">
      <dgm:prSet phldrT="[Text]" custT="1"/>
      <dgm:spPr/>
      <dgm:t>
        <a:bodyPr/>
        <a:lstStyle/>
        <a:p>
          <a:r>
            <a:rPr lang="cs-CZ" sz="1500" dirty="0" smtClean="0"/>
            <a:t>Zachovaný objem     (bez mediastinálního posunu)</a:t>
          </a:r>
          <a:endParaRPr lang="cs-CZ" sz="1500" dirty="0"/>
        </a:p>
      </dgm:t>
    </dgm:pt>
    <dgm:pt modelId="{D9E3E1EB-B9E2-4D8F-8F6F-702C47C34919}" type="parTrans" cxnId="{766E273E-FE96-4274-BBA5-37C4F37D7349}">
      <dgm:prSet/>
      <dgm:spPr/>
      <dgm:t>
        <a:bodyPr/>
        <a:lstStyle/>
        <a:p>
          <a:endParaRPr lang="cs-CZ"/>
        </a:p>
      </dgm:t>
    </dgm:pt>
    <dgm:pt modelId="{DB3F91B1-D9C5-42DB-9549-09438F2BB516}" type="sibTrans" cxnId="{766E273E-FE96-4274-BBA5-37C4F37D7349}">
      <dgm:prSet/>
      <dgm:spPr/>
      <dgm:t>
        <a:bodyPr/>
        <a:lstStyle/>
        <a:p>
          <a:endParaRPr lang="cs-CZ"/>
        </a:p>
      </dgm:t>
    </dgm:pt>
    <dgm:pt modelId="{FB4374E8-4378-4010-879D-2621BFA9D7DF}">
      <dgm:prSet phldrT="[Text]" custT="1"/>
      <dgm:spPr/>
      <dgm:t>
        <a:bodyPr/>
        <a:lstStyle/>
        <a:p>
          <a:r>
            <a:rPr lang="cs-CZ" sz="1500" dirty="0" smtClean="0"/>
            <a:t>Kaudodorzální distribuce</a:t>
          </a:r>
          <a:endParaRPr lang="cs-CZ" sz="1500" dirty="0"/>
        </a:p>
      </dgm:t>
    </dgm:pt>
    <dgm:pt modelId="{BB330B28-C699-4D69-882D-50883DDC02E1}" type="parTrans" cxnId="{BE7B577A-FE7F-497C-8205-F8DC99635300}">
      <dgm:prSet/>
      <dgm:spPr/>
      <dgm:t>
        <a:bodyPr/>
        <a:lstStyle/>
        <a:p>
          <a:endParaRPr lang="cs-CZ"/>
        </a:p>
      </dgm:t>
    </dgm:pt>
    <dgm:pt modelId="{DB4D7076-60F9-47C5-9B34-7F75606C44EF}" type="sibTrans" cxnId="{BE7B577A-FE7F-497C-8205-F8DC99635300}">
      <dgm:prSet/>
      <dgm:spPr/>
      <dgm:t>
        <a:bodyPr/>
        <a:lstStyle/>
        <a:p>
          <a:endParaRPr lang="cs-CZ"/>
        </a:p>
      </dgm:t>
    </dgm:pt>
    <dgm:pt modelId="{55DF7FFC-4023-4CAD-9CE7-7F032566C3C1}">
      <dgm:prSet phldrT="[Text]" custT="1"/>
      <dgm:spPr/>
      <dgm:t>
        <a:bodyPr/>
        <a:lstStyle/>
        <a:p>
          <a:r>
            <a:rPr lang="cs-CZ" sz="1500" dirty="0" smtClean="0"/>
            <a:t>Kaudodorzální a perihilární distribuce</a:t>
          </a:r>
          <a:endParaRPr lang="cs-CZ" sz="1500" dirty="0"/>
        </a:p>
      </dgm:t>
    </dgm:pt>
    <dgm:pt modelId="{1412BE74-E993-4269-8767-F73ABA852342}" type="parTrans" cxnId="{1742C6A5-BDE3-437A-9285-3536C97D8F36}">
      <dgm:prSet/>
      <dgm:spPr/>
      <dgm:t>
        <a:bodyPr/>
        <a:lstStyle/>
        <a:p>
          <a:endParaRPr lang="cs-CZ"/>
        </a:p>
      </dgm:t>
    </dgm:pt>
    <dgm:pt modelId="{7C2B0306-3DD5-4892-AB2A-A29EF038883C}" type="sibTrans" cxnId="{1742C6A5-BDE3-437A-9285-3536C97D8F36}">
      <dgm:prSet/>
      <dgm:spPr/>
      <dgm:t>
        <a:bodyPr/>
        <a:lstStyle/>
        <a:p>
          <a:endParaRPr lang="cs-CZ"/>
        </a:p>
      </dgm:t>
    </dgm:pt>
    <dgm:pt modelId="{A5584BAF-1E0A-4C1B-883E-E91E0343545F}">
      <dgm:prSet phldrT="[Text]" custT="1"/>
      <dgm:spPr/>
      <dgm:t>
        <a:bodyPr/>
        <a:lstStyle/>
        <a:p>
          <a:r>
            <a:rPr lang="cs-CZ" sz="1500" dirty="0" smtClean="0"/>
            <a:t>Ventrální distribuce</a:t>
          </a:r>
          <a:endParaRPr lang="cs-CZ" sz="1500" dirty="0"/>
        </a:p>
      </dgm:t>
    </dgm:pt>
    <dgm:pt modelId="{5E3FD1B5-85C8-40A9-8593-CC029A109AAD}" type="parTrans" cxnId="{DF6EB2DD-923D-4327-9848-BCF4B05C1BA0}">
      <dgm:prSet/>
      <dgm:spPr/>
      <dgm:t>
        <a:bodyPr/>
        <a:lstStyle/>
        <a:p>
          <a:endParaRPr lang="cs-CZ"/>
        </a:p>
      </dgm:t>
    </dgm:pt>
    <dgm:pt modelId="{C10DD3D7-CA52-41F9-9B6D-98426F45B2F4}" type="sibTrans" cxnId="{DF6EB2DD-923D-4327-9848-BCF4B05C1BA0}">
      <dgm:prSet/>
      <dgm:spPr/>
      <dgm:t>
        <a:bodyPr/>
        <a:lstStyle/>
        <a:p>
          <a:endParaRPr lang="cs-CZ"/>
        </a:p>
      </dgm:t>
    </dgm:pt>
    <dgm:pt modelId="{62A14224-3850-48F3-89B0-7389BBDFD6AA}">
      <dgm:prSet custT="1"/>
      <dgm:spPr/>
      <dgm:t>
        <a:bodyPr/>
        <a:lstStyle/>
        <a:p>
          <a:r>
            <a:rPr lang="cs-CZ" sz="1500" dirty="0" smtClean="0"/>
            <a:t>Nekardiogenní edém</a:t>
          </a:r>
        </a:p>
        <a:p>
          <a:r>
            <a:rPr lang="cs-CZ" sz="1500" dirty="0" smtClean="0"/>
            <a:t>Krvácení</a:t>
          </a:r>
          <a:endParaRPr lang="cs-CZ" sz="1500" dirty="0"/>
        </a:p>
      </dgm:t>
    </dgm:pt>
    <dgm:pt modelId="{2F32D84C-A94F-4879-866A-E08643CF9E81}" type="parTrans" cxnId="{BAAE6ACB-9155-4A76-B2FA-5B7E88BEAA38}">
      <dgm:prSet/>
      <dgm:spPr/>
      <dgm:t>
        <a:bodyPr/>
        <a:lstStyle/>
        <a:p>
          <a:endParaRPr lang="cs-CZ"/>
        </a:p>
      </dgm:t>
    </dgm:pt>
    <dgm:pt modelId="{3C6E29A3-8FE4-4683-9074-324E5AD09DFB}" type="sibTrans" cxnId="{BAAE6ACB-9155-4A76-B2FA-5B7E88BEAA38}">
      <dgm:prSet/>
      <dgm:spPr/>
      <dgm:t>
        <a:bodyPr/>
        <a:lstStyle/>
        <a:p>
          <a:endParaRPr lang="cs-CZ"/>
        </a:p>
      </dgm:t>
    </dgm:pt>
    <dgm:pt modelId="{2250F63B-663E-4823-BC2F-08898F0730D8}">
      <dgm:prSet custT="1"/>
      <dgm:spPr/>
      <dgm:t>
        <a:bodyPr/>
        <a:lstStyle/>
        <a:p>
          <a:r>
            <a:rPr lang="cs-CZ" sz="1500" dirty="0" smtClean="0"/>
            <a:t>Kardiogenní edém</a:t>
          </a:r>
        </a:p>
        <a:p>
          <a:r>
            <a:rPr lang="cs-CZ" sz="1500" dirty="0" smtClean="0"/>
            <a:t>Krvácení</a:t>
          </a:r>
          <a:endParaRPr lang="cs-CZ" sz="1500" dirty="0"/>
        </a:p>
      </dgm:t>
    </dgm:pt>
    <dgm:pt modelId="{CBA91A8C-F092-435E-9103-0A753CDCFF1B}" type="parTrans" cxnId="{5FC232EC-96F1-46D4-A392-39A08FAB325A}">
      <dgm:prSet/>
      <dgm:spPr/>
      <dgm:t>
        <a:bodyPr/>
        <a:lstStyle/>
        <a:p>
          <a:endParaRPr lang="cs-CZ"/>
        </a:p>
      </dgm:t>
    </dgm:pt>
    <dgm:pt modelId="{8C35B1E1-178E-44A0-BF56-FD17FC299786}" type="sibTrans" cxnId="{5FC232EC-96F1-46D4-A392-39A08FAB325A}">
      <dgm:prSet/>
      <dgm:spPr/>
      <dgm:t>
        <a:bodyPr/>
        <a:lstStyle/>
        <a:p>
          <a:endParaRPr lang="cs-CZ"/>
        </a:p>
      </dgm:t>
    </dgm:pt>
    <dgm:pt modelId="{8FBF6FBB-0FB4-4050-A447-B2C6529E8EF6}">
      <dgm:prSet custT="1"/>
      <dgm:spPr/>
      <dgm:t>
        <a:bodyPr/>
        <a:lstStyle/>
        <a:p>
          <a:r>
            <a:rPr lang="cs-CZ" sz="1500" dirty="0" smtClean="0"/>
            <a:t>Pneumonie</a:t>
          </a:r>
        </a:p>
        <a:p>
          <a:r>
            <a:rPr lang="cs-CZ" sz="1500" dirty="0" smtClean="0"/>
            <a:t>Krvácení</a:t>
          </a:r>
          <a:endParaRPr lang="cs-CZ" sz="1500" dirty="0"/>
        </a:p>
      </dgm:t>
    </dgm:pt>
    <dgm:pt modelId="{6A93C3A9-F988-4375-9C88-967912B07F8D}" type="parTrans" cxnId="{8511F38C-2D34-42B6-A895-E007468BA3DC}">
      <dgm:prSet/>
      <dgm:spPr/>
      <dgm:t>
        <a:bodyPr/>
        <a:lstStyle/>
        <a:p>
          <a:endParaRPr lang="cs-CZ"/>
        </a:p>
      </dgm:t>
    </dgm:pt>
    <dgm:pt modelId="{B3864D44-A849-4D77-BD31-E7884BD7EF3F}" type="sibTrans" cxnId="{8511F38C-2D34-42B6-A895-E007468BA3DC}">
      <dgm:prSet/>
      <dgm:spPr/>
      <dgm:t>
        <a:bodyPr/>
        <a:lstStyle/>
        <a:p>
          <a:endParaRPr lang="cs-CZ"/>
        </a:p>
      </dgm:t>
    </dgm:pt>
    <dgm:pt modelId="{259562F6-A5E3-4628-823E-6BE237391667}" type="pres">
      <dgm:prSet presAssocID="{7D36B7B0-C22F-4347-A3C8-5EC33E0BB5C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E2BBCDF8-0A81-4ADB-99F0-B4BCDB0C43C4}" type="pres">
      <dgm:prSet presAssocID="{55EA63D0-41C2-4A07-8BC3-D7E6ADD6B56E}" presName="hierRoot1" presStyleCnt="0">
        <dgm:presLayoutVars>
          <dgm:hierBranch val="init"/>
        </dgm:presLayoutVars>
      </dgm:prSet>
      <dgm:spPr/>
    </dgm:pt>
    <dgm:pt modelId="{54183D45-FD69-4469-9F4C-231A861DDEF8}" type="pres">
      <dgm:prSet presAssocID="{55EA63D0-41C2-4A07-8BC3-D7E6ADD6B56E}" presName="rootComposite1" presStyleCnt="0"/>
      <dgm:spPr/>
    </dgm:pt>
    <dgm:pt modelId="{74AF2FF9-6714-4B3C-BC9E-D041F0EA51E3}" type="pres">
      <dgm:prSet presAssocID="{55EA63D0-41C2-4A07-8BC3-D7E6ADD6B56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AF7676F-3AA4-49C8-9A94-251B12536D03}" type="pres">
      <dgm:prSet presAssocID="{55EA63D0-41C2-4A07-8BC3-D7E6ADD6B56E}" presName="rootConnector1" presStyleLbl="node1" presStyleIdx="0" presStyleCnt="0"/>
      <dgm:spPr/>
      <dgm:t>
        <a:bodyPr/>
        <a:lstStyle/>
        <a:p>
          <a:endParaRPr lang="cs-CZ"/>
        </a:p>
      </dgm:t>
    </dgm:pt>
    <dgm:pt modelId="{62915422-4718-42FB-82E2-CF4FE36F3DFB}" type="pres">
      <dgm:prSet presAssocID="{55EA63D0-41C2-4A07-8BC3-D7E6ADD6B56E}" presName="hierChild2" presStyleCnt="0"/>
      <dgm:spPr/>
    </dgm:pt>
    <dgm:pt modelId="{D245CCC9-EE17-43B9-BA20-68780DAE4EEC}" type="pres">
      <dgm:prSet presAssocID="{BB330B28-C699-4D69-882D-50883DDC02E1}" presName="Name64" presStyleLbl="parChTrans1D2" presStyleIdx="0" presStyleCnt="3"/>
      <dgm:spPr/>
      <dgm:t>
        <a:bodyPr/>
        <a:lstStyle/>
        <a:p>
          <a:endParaRPr lang="cs-CZ"/>
        </a:p>
      </dgm:t>
    </dgm:pt>
    <dgm:pt modelId="{9F2DE542-6486-489D-AD6C-2F6FB3F10DF6}" type="pres">
      <dgm:prSet presAssocID="{FB4374E8-4378-4010-879D-2621BFA9D7DF}" presName="hierRoot2" presStyleCnt="0">
        <dgm:presLayoutVars>
          <dgm:hierBranch val="init"/>
        </dgm:presLayoutVars>
      </dgm:prSet>
      <dgm:spPr/>
    </dgm:pt>
    <dgm:pt modelId="{A1389002-28E4-484A-B2B4-87286A047F50}" type="pres">
      <dgm:prSet presAssocID="{FB4374E8-4378-4010-879D-2621BFA9D7DF}" presName="rootComposite" presStyleCnt="0"/>
      <dgm:spPr/>
    </dgm:pt>
    <dgm:pt modelId="{5DF91905-3856-4145-BA73-ECD84A3AF1CE}" type="pres">
      <dgm:prSet presAssocID="{FB4374E8-4378-4010-879D-2621BFA9D7DF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0E17044-86DF-4A01-A0D0-7FF17FE69011}" type="pres">
      <dgm:prSet presAssocID="{FB4374E8-4378-4010-879D-2621BFA9D7DF}" presName="rootConnector" presStyleLbl="node2" presStyleIdx="0" presStyleCnt="3"/>
      <dgm:spPr/>
      <dgm:t>
        <a:bodyPr/>
        <a:lstStyle/>
        <a:p>
          <a:endParaRPr lang="cs-CZ"/>
        </a:p>
      </dgm:t>
    </dgm:pt>
    <dgm:pt modelId="{6199FB19-7F72-43A7-AE0E-4DDA0B52A1E7}" type="pres">
      <dgm:prSet presAssocID="{FB4374E8-4378-4010-879D-2621BFA9D7DF}" presName="hierChild4" presStyleCnt="0"/>
      <dgm:spPr/>
    </dgm:pt>
    <dgm:pt modelId="{A8DE3C8C-780C-4D6D-B15C-43F5DE797939}" type="pres">
      <dgm:prSet presAssocID="{2F32D84C-A94F-4879-866A-E08643CF9E81}" presName="Name64" presStyleLbl="parChTrans1D3" presStyleIdx="0" presStyleCnt="3"/>
      <dgm:spPr/>
      <dgm:t>
        <a:bodyPr/>
        <a:lstStyle/>
        <a:p>
          <a:endParaRPr lang="cs-CZ"/>
        </a:p>
      </dgm:t>
    </dgm:pt>
    <dgm:pt modelId="{CA0AE470-2226-476B-A48C-DDC89114A1E1}" type="pres">
      <dgm:prSet presAssocID="{62A14224-3850-48F3-89B0-7389BBDFD6AA}" presName="hierRoot2" presStyleCnt="0">
        <dgm:presLayoutVars>
          <dgm:hierBranch val="init"/>
        </dgm:presLayoutVars>
      </dgm:prSet>
      <dgm:spPr/>
    </dgm:pt>
    <dgm:pt modelId="{303A8F69-6F4D-4B6F-9AA5-C25BC14AC565}" type="pres">
      <dgm:prSet presAssocID="{62A14224-3850-48F3-89B0-7389BBDFD6AA}" presName="rootComposite" presStyleCnt="0"/>
      <dgm:spPr/>
    </dgm:pt>
    <dgm:pt modelId="{D6184649-ED8D-4593-9789-143F4605A7AA}" type="pres">
      <dgm:prSet presAssocID="{62A14224-3850-48F3-89B0-7389BBDFD6AA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5CD0A24-BD4F-45DF-AB76-EF4ACFE7C682}" type="pres">
      <dgm:prSet presAssocID="{62A14224-3850-48F3-89B0-7389BBDFD6AA}" presName="rootConnector" presStyleLbl="node3" presStyleIdx="0" presStyleCnt="3"/>
      <dgm:spPr/>
      <dgm:t>
        <a:bodyPr/>
        <a:lstStyle/>
        <a:p>
          <a:endParaRPr lang="cs-CZ"/>
        </a:p>
      </dgm:t>
    </dgm:pt>
    <dgm:pt modelId="{C45A953E-81D0-4516-92CF-875980A0C0CA}" type="pres">
      <dgm:prSet presAssocID="{62A14224-3850-48F3-89B0-7389BBDFD6AA}" presName="hierChild4" presStyleCnt="0"/>
      <dgm:spPr/>
    </dgm:pt>
    <dgm:pt modelId="{21A63C41-274D-46D4-8F81-300E29EF7464}" type="pres">
      <dgm:prSet presAssocID="{62A14224-3850-48F3-89B0-7389BBDFD6AA}" presName="hierChild5" presStyleCnt="0"/>
      <dgm:spPr/>
    </dgm:pt>
    <dgm:pt modelId="{E6B8FB7E-AF16-4C9F-AC70-9CBB0F2FCC3E}" type="pres">
      <dgm:prSet presAssocID="{FB4374E8-4378-4010-879D-2621BFA9D7DF}" presName="hierChild5" presStyleCnt="0"/>
      <dgm:spPr/>
    </dgm:pt>
    <dgm:pt modelId="{B8D198AC-17EB-4EC5-9B0E-67EFF9AC91F6}" type="pres">
      <dgm:prSet presAssocID="{1412BE74-E993-4269-8767-F73ABA852342}" presName="Name64" presStyleLbl="parChTrans1D2" presStyleIdx="1" presStyleCnt="3"/>
      <dgm:spPr/>
      <dgm:t>
        <a:bodyPr/>
        <a:lstStyle/>
        <a:p>
          <a:endParaRPr lang="cs-CZ"/>
        </a:p>
      </dgm:t>
    </dgm:pt>
    <dgm:pt modelId="{73C1DDAE-743E-45ED-9BA2-74B0278480BC}" type="pres">
      <dgm:prSet presAssocID="{55DF7FFC-4023-4CAD-9CE7-7F032566C3C1}" presName="hierRoot2" presStyleCnt="0">
        <dgm:presLayoutVars>
          <dgm:hierBranch val="init"/>
        </dgm:presLayoutVars>
      </dgm:prSet>
      <dgm:spPr/>
    </dgm:pt>
    <dgm:pt modelId="{AA27B526-CC65-4A64-8B42-6A5A4D6FE2AE}" type="pres">
      <dgm:prSet presAssocID="{55DF7FFC-4023-4CAD-9CE7-7F032566C3C1}" presName="rootComposite" presStyleCnt="0"/>
      <dgm:spPr/>
    </dgm:pt>
    <dgm:pt modelId="{AA6C205D-B5C3-460A-855C-60C5D5BA1611}" type="pres">
      <dgm:prSet presAssocID="{55DF7FFC-4023-4CAD-9CE7-7F032566C3C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69893B8-33E3-47FB-A471-16C1FA7DCA76}" type="pres">
      <dgm:prSet presAssocID="{55DF7FFC-4023-4CAD-9CE7-7F032566C3C1}" presName="rootConnector" presStyleLbl="node2" presStyleIdx="1" presStyleCnt="3"/>
      <dgm:spPr/>
      <dgm:t>
        <a:bodyPr/>
        <a:lstStyle/>
        <a:p>
          <a:endParaRPr lang="cs-CZ"/>
        </a:p>
      </dgm:t>
    </dgm:pt>
    <dgm:pt modelId="{2A8AFCF8-504B-48D6-BD0D-3B9C00C0E47E}" type="pres">
      <dgm:prSet presAssocID="{55DF7FFC-4023-4CAD-9CE7-7F032566C3C1}" presName="hierChild4" presStyleCnt="0"/>
      <dgm:spPr/>
    </dgm:pt>
    <dgm:pt modelId="{6DE49662-127B-4248-B969-23E8C31BF4F5}" type="pres">
      <dgm:prSet presAssocID="{CBA91A8C-F092-435E-9103-0A753CDCFF1B}" presName="Name64" presStyleLbl="parChTrans1D3" presStyleIdx="1" presStyleCnt="3"/>
      <dgm:spPr/>
      <dgm:t>
        <a:bodyPr/>
        <a:lstStyle/>
        <a:p>
          <a:endParaRPr lang="cs-CZ"/>
        </a:p>
      </dgm:t>
    </dgm:pt>
    <dgm:pt modelId="{C6F5408D-BDD1-4442-AE11-9BC91BF220AB}" type="pres">
      <dgm:prSet presAssocID="{2250F63B-663E-4823-BC2F-08898F0730D8}" presName="hierRoot2" presStyleCnt="0">
        <dgm:presLayoutVars>
          <dgm:hierBranch val="init"/>
        </dgm:presLayoutVars>
      </dgm:prSet>
      <dgm:spPr/>
    </dgm:pt>
    <dgm:pt modelId="{D2102E39-6E8E-4542-A7CD-52519FC85CD3}" type="pres">
      <dgm:prSet presAssocID="{2250F63B-663E-4823-BC2F-08898F0730D8}" presName="rootComposite" presStyleCnt="0"/>
      <dgm:spPr/>
    </dgm:pt>
    <dgm:pt modelId="{FB0CC2D3-D0B2-4F28-A85C-367A04FAF110}" type="pres">
      <dgm:prSet presAssocID="{2250F63B-663E-4823-BC2F-08898F0730D8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40B81E1-8B63-498D-B016-ACD992995B33}" type="pres">
      <dgm:prSet presAssocID="{2250F63B-663E-4823-BC2F-08898F0730D8}" presName="rootConnector" presStyleLbl="node3" presStyleIdx="1" presStyleCnt="3"/>
      <dgm:spPr/>
      <dgm:t>
        <a:bodyPr/>
        <a:lstStyle/>
        <a:p>
          <a:endParaRPr lang="cs-CZ"/>
        </a:p>
      </dgm:t>
    </dgm:pt>
    <dgm:pt modelId="{B3F52B5C-8BF0-4A54-B2F4-B79392D84D51}" type="pres">
      <dgm:prSet presAssocID="{2250F63B-663E-4823-BC2F-08898F0730D8}" presName="hierChild4" presStyleCnt="0"/>
      <dgm:spPr/>
    </dgm:pt>
    <dgm:pt modelId="{5FBB1C1E-2A7B-48A4-B51A-2D013A565FFC}" type="pres">
      <dgm:prSet presAssocID="{2250F63B-663E-4823-BC2F-08898F0730D8}" presName="hierChild5" presStyleCnt="0"/>
      <dgm:spPr/>
    </dgm:pt>
    <dgm:pt modelId="{F4B75EC6-FD08-4356-9CFB-AADB4462EFFD}" type="pres">
      <dgm:prSet presAssocID="{55DF7FFC-4023-4CAD-9CE7-7F032566C3C1}" presName="hierChild5" presStyleCnt="0"/>
      <dgm:spPr/>
    </dgm:pt>
    <dgm:pt modelId="{0FA09023-0184-4F1B-9512-A991DEB18294}" type="pres">
      <dgm:prSet presAssocID="{5E3FD1B5-85C8-40A9-8593-CC029A109AAD}" presName="Name64" presStyleLbl="parChTrans1D2" presStyleIdx="2" presStyleCnt="3"/>
      <dgm:spPr/>
      <dgm:t>
        <a:bodyPr/>
        <a:lstStyle/>
        <a:p>
          <a:endParaRPr lang="cs-CZ"/>
        </a:p>
      </dgm:t>
    </dgm:pt>
    <dgm:pt modelId="{DED70FA2-E096-4A12-BED8-5497935CA531}" type="pres">
      <dgm:prSet presAssocID="{A5584BAF-1E0A-4C1B-883E-E91E0343545F}" presName="hierRoot2" presStyleCnt="0">
        <dgm:presLayoutVars>
          <dgm:hierBranch val="init"/>
        </dgm:presLayoutVars>
      </dgm:prSet>
      <dgm:spPr/>
    </dgm:pt>
    <dgm:pt modelId="{A5D91DA4-BC59-4BED-A713-01F427DEAB06}" type="pres">
      <dgm:prSet presAssocID="{A5584BAF-1E0A-4C1B-883E-E91E0343545F}" presName="rootComposite" presStyleCnt="0"/>
      <dgm:spPr/>
    </dgm:pt>
    <dgm:pt modelId="{D1C62EC8-1BF1-4131-964C-35C0C3AF768B}" type="pres">
      <dgm:prSet presAssocID="{A5584BAF-1E0A-4C1B-883E-E91E0343545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72D53B8-FF19-421F-8CDC-0C8A60BD66AF}" type="pres">
      <dgm:prSet presAssocID="{A5584BAF-1E0A-4C1B-883E-E91E0343545F}" presName="rootConnector" presStyleLbl="node2" presStyleIdx="2" presStyleCnt="3"/>
      <dgm:spPr/>
      <dgm:t>
        <a:bodyPr/>
        <a:lstStyle/>
        <a:p>
          <a:endParaRPr lang="cs-CZ"/>
        </a:p>
      </dgm:t>
    </dgm:pt>
    <dgm:pt modelId="{43127DE4-278E-40E6-91BA-7646A3DC7F80}" type="pres">
      <dgm:prSet presAssocID="{A5584BAF-1E0A-4C1B-883E-E91E0343545F}" presName="hierChild4" presStyleCnt="0"/>
      <dgm:spPr/>
    </dgm:pt>
    <dgm:pt modelId="{15875254-8C74-4855-8000-79A542700701}" type="pres">
      <dgm:prSet presAssocID="{6A93C3A9-F988-4375-9C88-967912B07F8D}" presName="Name64" presStyleLbl="parChTrans1D3" presStyleIdx="2" presStyleCnt="3"/>
      <dgm:spPr/>
      <dgm:t>
        <a:bodyPr/>
        <a:lstStyle/>
        <a:p>
          <a:endParaRPr lang="cs-CZ"/>
        </a:p>
      </dgm:t>
    </dgm:pt>
    <dgm:pt modelId="{072D76CA-AAD5-4B95-B493-F5E77CADD09A}" type="pres">
      <dgm:prSet presAssocID="{8FBF6FBB-0FB4-4050-A447-B2C6529E8EF6}" presName="hierRoot2" presStyleCnt="0">
        <dgm:presLayoutVars>
          <dgm:hierBranch val="init"/>
        </dgm:presLayoutVars>
      </dgm:prSet>
      <dgm:spPr/>
    </dgm:pt>
    <dgm:pt modelId="{DAFC758E-6B61-406B-850C-EF459A661185}" type="pres">
      <dgm:prSet presAssocID="{8FBF6FBB-0FB4-4050-A447-B2C6529E8EF6}" presName="rootComposite" presStyleCnt="0"/>
      <dgm:spPr/>
    </dgm:pt>
    <dgm:pt modelId="{04A65E30-8FAE-4F25-B562-9D1E090D7CCF}" type="pres">
      <dgm:prSet presAssocID="{8FBF6FBB-0FB4-4050-A447-B2C6529E8EF6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52954AB-3636-4289-A987-B38FF6C06EE7}" type="pres">
      <dgm:prSet presAssocID="{8FBF6FBB-0FB4-4050-A447-B2C6529E8EF6}" presName="rootConnector" presStyleLbl="node3" presStyleIdx="2" presStyleCnt="3"/>
      <dgm:spPr/>
      <dgm:t>
        <a:bodyPr/>
        <a:lstStyle/>
        <a:p>
          <a:endParaRPr lang="cs-CZ"/>
        </a:p>
      </dgm:t>
    </dgm:pt>
    <dgm:pt modelId="{8FC06473-E982-455A-A193-0C4C7B909020}" type="pres">
      <dgm:prSet presAssocID="{8FBF6FBB-0FB4-4050-A447-B2C6529E8EF6}" presName="hierChild4" presStyleCnt="0"/>
      <dgm:spPr/>
    </dgm:pt>
    <dgm:pt modelId="{BBD5DBB2-5AB4-4BD1-BDBE-26D355935318}" type="pres">
      <dgm:prSet presAssocID="{8FBF6FBB-0FB4-4050-A447-B2C6529E8EF6}" presName="hierChild5" presStyleCnt="0"/>
      <dgm:spPr/>
    </dgm:pt>
    <dgm:pt modelId="{F6E13D37-C519-4AAC-87B7-0D9A718DA617}" type="pres">
      <dgm:prSet presAssocID="{A5584BAF-1E0A-4C1B-883E-E91E0343545F}" presName="hierChild5" presStyleCnt="0"/>
      <dgm:spPr/>
    </dgm:pt>
    <dgm:pt modelId="{BCDC93B6-5132-4682-870F-3BB125409167}" type="pres">
      <dgm:prSet presAssocID="{55EA63D0-41C2-4A07-8BC3-D7E6ADD6B56E}" presName="hierChild3" presStyleCnt="0"/>
      <dgm:spPr/>
    </dgm:pt>
  </dgm:ptLst>
  <dgm:cxnLst>
    <dgm:cxn modelId="{B022F77B-05DE-4A03-BBC5-D795B589DBCD}" type="presOf" srcId="{FB4374E8-4378-4010-879D-2621BFA9D7DF}" destId="{5DF91905-3856-4145-BA73-ECD84A3AF1CE}" srcOrd="0" destOrd="0" presId="urn:microsoft.com/office/officeart/2009/3/layout/HorizontalOrganizationChart"/>
    <dgm:cxn modelId="{BC26DC60-E04A-4847-BDB9-9AE28377C80B}" type="presOf" srcId="{55DF7FFC-4023-4CAD-9CE7-7F032566C3C1}" destId="{AA6C205D-B5C3-460A-855C-60C5D5BA1611}" srcOrd="0" destOrd="0" presId="urn:microsoft.com/office/officeart/2009/3/layout/HorizontalOrganizationChart"/>
    <dgm:cxn modelId="{DF6EB2DD-923D-4327-9848-BCF4B05C1BA0}" srcId="{55EA63D0-41C2-4A07-8BC3-D7E6ADD6B56E}" destId="{A5584BAF-1E0A-4C1B-883E-E91E0343545F}" srcOrd="2" destOrd="0" parTransId="{5E3FD1B5-85C8-40A9-8593-CC029A109AAD}" sibTransId="{C10DD3D7-CA52-41F9-9B6D-98426F45B2F4}"/>
    <dgm:cxn modelId="{6BA991DC-CB1D-4766-86AC-EE4D816550B0}" type="presOf" srcId="{7D36B7B0-C22F-4347-A3C8-5EC33E0BB5C2}" destId="{259562F6-A5E3-4628-823E-6BE237391667}" srcOrd="0" destOrd="0" presId="urn:microsoft.com/office/officeart/2009/3/layout/HorizontalOrganizationChart"/>
    <dgm:cxn modelId="{DDACB682-30F1-4105-AB23-BF3B32314763}" type="presOf" srcId="{62A14224-3850-48F3-89B0-7389BBDFD6AA}" destId="{D6184649-ED8D-4593-9789-143F4605A7AA}" srcOrd="0" destOrd="0" presId="urn:microsoft.com/office/officeart/2009/3/layout/HorizontalOrganizationChart"/>
    <dgm:cxn modelId="{F86070A4-2F11-4A7E-ADC0-7416B6C47189}" type="presOf" srcId="{55DF7FFC-4023-4CAD-9CE7-7F032566C3C1}" destId="{B69893B8-33E3-47FB-A471-16C1FA7DCA76}" srcOrd="1" destOrd="0" presId="urn:microsoft.com/office/officeart/2009/3/layout/HorizontalOrganizationChart"/>
    <dgm:cxn modelId="{E9BFE7C7-2EF6-4552-8033-40AD7D522377}" type="presOf" srcId="{2F32D84C-A94F-4879-866A-E08643CF9E81}" destId="{A8DE3C8C-780C-4D6D-B15C-43F5DE797939}" srcOrd="0" destOrd="0" presId="urn:microsoft.com/office/officeart/2009/3/layout/HorizontalOrganizationChart"/>
    <dgm:cxn modelId="{5FC232EC-96F1-46D4-A392-39A08FAB325A}" srcId="{55DF7FFC-4023-4CAD-9CE7-7F032566C3C1}" destId="{2250F63B-663E-4823-BC2F-08898F0730D8}" srcOrd="0" destOrd="0" parTransId="{CBA91A8C-F092-435E-9103-0A753CDCFF1B}" sibTransId="{8C35B1E1-178E-44A0-BF56-FD17FC299786}"/>
    <dgm:cxn modelId="{CF67FA5E-D1E7-456C-9E03-AE7FFD7F30C8}" type="presOf" srcId="{8FBF6FBB-0FB4-4050-A447-B2C6529E8EF6}" destId="{852954AB-3636-4289-A987-B38FF6C06EE7}" srcOrd="1" destOrd="0" presId="urn:microsoft.com/office/officeart/2009/3/layout/HorizontalOrganizationChart"/>
    <dgm:cxn modelId="{BE7B577A-FE7F-497C-8205-F8DC99635300}" srcId="{55EA63D0-41C2-4A07-8BC3-D7E6ADD6B56E}" destId="{FB4374E8-4378-4010-879D-2621BFA9D7DF}" srcOrd="0" destOrd="0" parTransId="{BB330B28-C699-4D69-882D-50883DDC02E1}" sibTransId="{DB4D7076-60F9-47C5-9B34-7F75606C44EF}"/>
    <dgm:cxn modelId="{5DC39E82-77C3-4E54-BCBE-FB631AFAEF66}" type="presOf" srcId="{55EA63D0-41C2-4A07-8BC3-D7E6ADD6B56E}" destId="{2AF7676F-3AA4-49C8-9A94-251B12536D03}" srcOrd="1" destOrd="0" presId="urn:microsoft.com/office/officeart/2009/3/layout/HorizontalOrganizationChart"/>
    <dgm:cxn modelId="{D7E81058-EE8E-4CCC-9DD5-B84C23887D40}" type="presOf" srcId="{A5584BAF-1E0A-4C1B-883E-E91E0343545F}" destId="{D1C62EC8-1BF1-4131-964C-35C0C3AF768B}" srcOrd="0" destOrd="0" presId="urn:microsoft.com/office/officeart/2009/3/layout/HorizontalOrganizationChart"/>
    <dgm:cxn modelId="{FD81BCBE-F8C4-4574-8D70-954BE420960A}" type="presOf" srcId="{1412BE74-E993-4269-8767-F73ABA852342}" destId="{B8D198AC-17EB-4EC5-9B0E-67EFF9AC91F6}" srcOrd="0" destOrd="0" presId="urn:microsoft.com/office/officeart/2009/3/layout/HorizontalOrganizationChart"/>
    <dgm:cxn modelId="{3044F0FB-219B-4CBB-AA7A-96E8691A1F83}" type="presOf" srcId="{FB4374E8-4378-4010-879D-2621BFA9D7DF}" destId="{50E17044-86DF-4A01-A0D0-7FF17FE69011}" srcOrd="1" destOrd="0" presId="urn:microsoft.com/office/officeart/2009/3/layout/HorizontalOrganizationChart"/>
    <dgm:cxn modelId="{3742C1CF-42C8-46A8-A4CB-11F52F2AEECF}" type="presOf" srcId="{6A93C3A9-F988-4375-9C88-967912B07F8D}" destId="{15875254-8C74-4855-8000-79A542700701}" srcOrd="0" destOrd="0" presId="urn:microsoft.com/office/officeart/2009/3/layout/HorizontalOrganizationChart"/>
    <dgm:cxn modelId="{66F606A8-35CF-4405-A0DD-173D6E1C8AE7}" type="presOf" srcId="{62A14224-3850-48F3-89B0-7389BBDFD6AA}" destId="{65CD0A24-BD4F-45DF-AB76-EF4ACFE7C682}" srcOrd="1" destOrd="0" presId="urn:microsoft.com/office/officeart/2009/3/layout/HorizontalOrganizationChart"/>
    <dgm:cxn modelId="{BAAE6ACB-9155-4A76-B2FA-5B7E88BEAA38}" srcId="{FB4374E8-4378-4010-879D-2621BFA9D7DF}" destId="{62A14224-3850-48F3-89B0-7389BBDFD6AA}" srcOrd="0" destOrd="0" parTransId="{2F32D84C-A94F-4879-866A-E08643CF9E81}" sibTransId="{3C6E29A3-8FE4-4683-9074-324E5AD09DFB}"/>
    <dgm:cxn modelId="{631FE05C-B928-4F6F-AAFD-C98E5E5B5BBE}" type="presOf" srcId="{8FBF6FBB-0FB4-4050-A447-B2C6529E8EF6}" destId="{04A65E30-8FAE-4F25-B562-9D1E090D7CCF}" srcOrd="0" destOrd="0" presId="urn:microsoft.com/office/officeart/2009/3/layout/HorizontalOrganizationChart"/>
    <dgm:cxn modelId="{9E11ED21-3AB4-498A-AFCE-2D3B798BF572}" type="presOf" srcId="{5E3FD1B5-85C8-40A9-8593-CC029A109AAD}" destId="{0FA09023-0184-4F1B-9512-A991DEB18294}" srcOrd="0" destOrd="0" presId="urn:microsoft.com/office/officeart/2009/3/layout/HorizontalOrganizationChart"/>
    <dgm:cxn modelId="{9CCE1867-F6B6-487E-82C2-20A457D579C5}" type="presOf" srcId="{55EA63D0-41C2-4A07-8BC3-D7E6ADD6B56E}" destId="{74AF2FF9-6714-4B3C-BC9E-D041F0EA51E3}" srcOrd="0" destOrd="0" presId="urn:microsoft.com/office/officeart/2009/3/layout/HorizontalOrganizationChart"/>
    <dgm:cxn modelId="{8511F38C-2D34-42B6-A895-E007468BA3DC}" srcId="{A5584BAF-1E0A-4C1B-883E-E91E0343545F}" destId="{8FBF6FBB-0FB4-4050-A447-B2C6529E8EF6}" srcOrd="0" destOrd="0" parTransId="{6A93C3A9-F988-4375-9C88-967912B07F8D}" sibTransId="{B3864D44-A849-4D77-BD31-E7884BD7EF3F}"/>
    <dgm:cxn modelId="{1742C6A5-BDE3-437A-9285-3536C97D8F36}" srcId="{55EA63D0-41C2-4A07-8BC3-D7E6ADD6B56E}" destId="{55DF7FFC-4023-4CAD-9CE7-7F032566C3C1}" srcOrd="1" destOrd="0" parTransId="{1412BE74-E993-4269-8767-F73ABA852342}" sibTransId="{7C2B0306-3DD5-4892-AB2A-A29EF038883C}"/>
    <dgm:cxn modelId="{1DDC5BF6-9365-402B-8729-11AF0583777C}" type="presOf" srcId="{2250F63B-663E-4823-BC2F-08898F0730D8}" destId="{FB0CC2D3-D0B2-4F28-A85C-367A04FAF110}" srcOrd="0" destOrd="0" presId="urn:microsoft.com/office/officeart/2009/3/layout/HorizontalOrganizationChart"/>
    <dgm:cxn modelId="{891FF29E-F504-42E0-BA84-8282033FE5E9}" type="presOf" srcId="{A5584BAF-1E0A-4C1B-883E-E91E0343545F}" destId="{372D53B8-FF19-421F-8CDC-0C8A60BD66AF}" srcOrd="1" destOrd="0" presId="urn:microsoft.com/office/officeart/2009/3/layout/HorizontalOrganizationChart"/>
    <dgm:cxn modelId="{766E273E-FE96-4274-BBA5-37C4F37D7349}" srcId="{7D36B7B0-C22F-4347-A3C8-5EC33E0BB5C2}" destId="{55EA63D0-41C2-4A07-8BC3-D7E6ADD6B56E}" srcOrd="0" destOrd="0" parTransId="{D9E3E1EB-B9E2-4D8F-8F6F-702C47C34919}" sibTransId="{DB3F91B1-D9C5-42DB-9549-09438F2BB516}"/>
    <dgm:cxn modelId="{6248DDC7-F9B5-4F7E-9F70-B985DD9F48FD}" type="presOf" srcId="{BB330B28-C699-4D69-882D-50883DDC02E1}" destId="{D245CCC9-EE17-43B9-BA20-68780DAE4EEC}" srcOrd="0" destOrd="0" presId="urn:microsoft.com/office/officeart/2009/3/layout/HorizontalOrganizationChart"/>
    <dgm:cxn modelId="{793B1EB6-9838-418E-A246-0C64C3670876}" type="presOf" srcId="{2250F63B-663E-4823-BC2F-08898F0730D8}" destId="{E40B81E1-8B63-498D-B016-ACD992995B33}" srcOrd="1" destOrd="0" presId="urn:microsoft.com/office/officeart/2009/3/layout/HorizontalOrganizationChart"/>
    <dgm:cxn modelId="{8D5B838D-4ADE-459E-A465-78112FF29032}" type="presOf" srcId="{CBA91A8C-F092-435E-9103-0A753CDCFF1B}" destId="{6DE49662-127B-4248-B969-23E8C31BF4F5}" srcOrd="0" destOrd="0" presId="urn:microsoft.com/office/officeart/2009/3/layout/HorizontalOrganizationChart"/>
    <dgm:cxn modelId="{615A5965-925F-4801-8A12-A8429070334E}" type="presParOf" srcId="{259562F6-A5E3-4628-823E-6BE237391667}" destId="{E2BBCDF8-0A81-4ADB-99F0-B4BCDB0C43C4}" srcOrd="0" destOrd="0" presId="urn:microsoft.com/office/officeart/2009/3/layout/HorizontalOrganizationChart"/>
    <dgm:cxn modelId="{D02E1E3B-004C-4B19-9443-8BA180781D93}" type="presParOf" srcId="{E2BBCDF8-0A81-4ADB-99F0-B4BCDB0C43C4}" destId="{54183D45-FD69-4469-9F4C-231A861DDEF8}" srcOrd="0" destOrd="0" presId="urn:microsoft.com/office/officeart/2009/3/layout/HorizontalOrganizationChart"/>
    <dgm:cxn modelId="{F91EEFFA-7BAC-4F0B-94A3-E107CD10AE04}" type="presParOf" srcId="{54183D45-FD69-4469-9F4C-231A861DDEF8}" destId="{74AF2FF9-6714-4B3C-BC9E-D041F0EA51E3}" srcOrd="0" destOrd="0" presId="urn:microsoft.com/office/officeart/2009/3/layout/HorizontalOrganizationChart"/>
    <dgm:cxn modelId="{1F5B07A7-F3CB-4BF9-840D-0FE8A277EC29}" type="presParOf" srcId="{54183D45-FD69-4469-9F4C-231A861DDEF8}" destId="{2AF7676F-3AA4-49C8-9A94-251B12536D03}" srcOrd="1" destOrd="0" presId="urn:microsoft.com/office/officeart/2009/3/layout/HorizontalOrganizationChart"/>
    <dgm:cxn modelId="{864A7FBF-B889-4C6C-B0AF-10EA9C180E23}" type="presParOf" srcId="{E2BBCDF8-0A81-4ADB-99F0-B4BCDB0C43C4}" destId="{62915422-4718-42FB-82E2-CF4FE36F3DFB}" srcOrd="1" destOrd="0" presId="urn:microsoft.com/office/officeart/2009/3/layout/HorizontalOrganizationChart"/>
    <dgm:cxn modelId="{817E95DF-7B7B-4405-A12A-B2945530B610}" type="presParOf" srcId="{62915422-4718-42FB-82E2-CF4FE36F3DFB}" destId="{D245CCC9-EE17-43B9-BA20-68780DAE4EEC}" srcOrd="0" destOrd="0" presId="urn:microsoft.com/office/officeart/2009/3/layout/HorizontalOrganizationChart"/>
    <dgm:cxn modelId="{DF720C0A-A403-453A-BAA6-C7DD6B428C29}" type="presParOf" srcId="{62915422-4718-42FB-82E2-CF4FE36F3DFB}" destId="{9F2DE542-6486-489D-AD6C-2F6FB3F10DF6}" srcOrd="1" destOrd="0" presId="urn:microsoft.com/office/officeart/2009/3/layout/HorizontalOrganizationChart"/>
    <dgm:cxn modelId="{EECA5C20-0D3D-42FC-9C50-8E70C22DC9E2}" type="presParOf" srcId="{9F2DE542-6486-489D-AD6C-2F6FB3F10DF6}" destId="{A1389002-28E4-484A-B2B4-87286A047F50}" srcOrd="0" destOrd="0" presId="urn:microsoft.com/office/officeart/2009/3/layout/HorizontalOrganizationChart"/>
    <dgm:cxn modelId="{B382719E-FE13-453E-AB86-964F065EB1A3}" type="presParOf" srcId="{A1389002-28E4-484A-B2B4-87286A047F50}" destId="{5DF91905-3856-4145-BA73-ECD84A3AF1CE}" srcOrd="0" destOrd="0" presId="urn:microsoft.com/office/officeart/2009/3/layout/HorizontalOrganizationChart"/>
    <dgm:cxn modelId="{AAB8EA31-3BF4-4894-B1A3-FB30017514B4}" type="presParOf" srcId="{A1389002-28E4-484A-B2B4-87286A047F50}" destId="{50E17044-86DF-4A01-A0D0-7FF17FE69011}" srcOrd="1" destOrd="0" presId="urn:microsoft.com/office/officeart/2009/3/layout/HorizontalOrganizationChart"/>
    <dgm:cxn modelId="{311797EA-E728-401A-B7E4-25AB56A1D462}" type="presParOf" srcId="{9F2DE542-6486-489D-AD6C-2F6FB3F10DF6}" destId="{6199FB19-7F72-43A7-AE0E-4DDA0B52A1E7}" srcOrd="1" destOrd="0" presId="urn:microsoft.com/office/officeart/2009/3/layout/HorizontalOrganizationChart"/>
    <dgm:cxn modelId="{CC22CE28-4A2A-4240-B909-5C90B4CDAE92}" type="presParOf" srcId="{6199FB19-7F72-43A7-AE0E-4DDA0B52A1E7}" destId="{A8DE3C8C-780C-4D6D-B15C-43F5DE797939}" srcOrd="0" destOrd="0" presId="urn:microsoft.com/office/officeart/2009/3/layout/HorizontalOrganizationChart"/>
    <dgm:cxn modelId="{E070D8B9-EA01-4852-9658-C42A92D8E3CF}" type="presParOf" srcId="{6199FB19-7F72-43A7-AE0E-4DDA0B52A1E7}" destId="{CA0AE470-2226-476B-A48C-DDC89114A1E1}" srcOrd="1" destOrd="0" presId="urn:microsoft.com/office/officeart/2009/3/layout/HorizontalOrganizationChart"/>
    <dgm:cxn modelId="{C165AD1B-235D-4EB1-BF44-F0E5DAE7351D}" type="presParOf" srcId="{CA0AE470-2226-476B-A48C-DDC89114A1E1}" destId="{303A8F69-6F4D-4B6F-9AA5-C25BC14AC565}" srcOrd="0" destOrd="0" presId="urn:microsoft.com/office/officeart/2009/3/layout/HorizontalOrganizationChart"/>
    <dgm:cxn modelId="{F43FB837-BFE0-44DD-8DFC-546D6CC9E947}" type="presParOf" srcId="{303A8F69-6F4D-4B6F-9AA5-C25BC14AC565}" destId="{D6184649-ED8D-4593-9789-143F4605A7AA}" srcOrd="0" destOrd="0" presId="urn:microsoft.com/office/officeart/2009/3/layout/HorizontalOrganizationChart"/>
    <dgm:cxn modelId="{C85A0B9E-56AC-489D-84DC-48ED8E6EDBAB}" type="presParOf" srcId="{303A8F69-6F4D-4B6F-9AA5-C25BC14AC565}" destId="{65CD0A24-BD4F-45DF-AB76-EF4ACFE7C682}" srcOrd="1" destOrd="0" presId="urn:microsoft.com/office/officeart/2009/3/layout/HorizontalOrganizationChart"/>
    <dgm:cxn modelId="{0140A8A6-FD5B-40F5-BD02-D21B62EE0B88}" type="presParOf" srcId="{CA0AE470-2226-476B-A48C-DDC89114A1E1}" destId="{C45A953E-81D0-4516-92CF-875980A0C0CA}" srcOrd="1" destOrd="0" presId="urn:microsoft.com/office/officeart/2009/3/layout/HorizontalOrganizationChart"/>
    <dgm:cxn modelId="{791F4FD6-B369-4BE5-ADFA-43B8A0B90D7E}" type="presParOf" srcId="{CA0AE470-2226-476B-A48C-DDC89114A1E1}" destId="{21A63C41-274D-46D4-8F81-300E29EF7464}" srcOrd="2" destOrd="0" presId="urn:microsoft.com/office/officeart/2009/3/layout/HorizontalOrganizationChart"/>
    <dgm:cxn modelId="{A05A2832-D138-475F-B97E-D102ED08D02B}" type="presParOf" srcId="{9F2DE542-6486-489D-AD6C-2F6FB3F10DF6}" destId="{E6B8FB7E-AF16-4C9F-AC70-9CBB0F2FCC3E}" srcOrd="2" destOrd="0" presId="urn:microsoft.com/office/officeart/2009/3/layout/HorizontalOrganizationChart"/>
    <dgm:cxn modelId="{89D7B57A-19D4-42FC-A843-4BF98BA610A9}" type="presParOf" srcId="{62915422-4718-42FB-82E2-CF4FE36F3DFB}" destId="{B8D198AC-17EB-4EC5-9B0E-67EFF9AC91F6}" srcOrd="2" destOrd="0" presId="urn:microsoft.com/office/officeart/2009/3/layout/HorizontalOrganizationChart"/>
    <dgm:cxn modelId="{DA8C34C7-7CEC-4F5D-9D77-9B01C9845739}" type="presParOf" srcId="{62915422-4718-42FB-82E2-CF4FE36F3DFB}" destId="{73C1DDAE-743E-45ED-9BA2-74B0278480BC}" srcOrd="3" destOrd="0" presId="urn:microsoft.com/office/officeart/2009/3/layout/HorizontalOrganizationChart"/>
    <dgm:cxn modelId="{0FDEB68E-9F03-4C8C-B2C0-7430821EC84B}" type="presParOf" srcId="{73C1DDAE-743E-45ED-9BA2-74B0278480BC}" destId="{AA27B526-CC65-4A64-8B42-6A5A4D6FE2AE}" srcOrd="0" destOrd="0" presId="urn:microsoft.com/office/officeart/2009/3/layout/HorizontalOrganizationChart"/>
    <dgm:cxn modelId="{7B7E5950-7DBC-4CAB-A665-EF7D7CD71C0D}" type="presParOf" srcId="{AA27B526-CC65-4A64-8B42-6A5A4D6FE2AE}" destId="{AA6C205D-B5C3-460A-855C-60C5D5BA1611}" srcOrd="0" destOrd="0" presId="urn:microsoft.com/office/officeart/2009/3/layout/HorizontalOrganizationChart"/>
    <dgm:cxn modelId="{DB60C0D9-932C-4202-84ED-BDEAEE05F448}" type="presParOf" srcId="{AA27B526-CC65-4A64-8B42-6A5A4D6FE2AE}" destId="{B69893B8-33E3-47FB-A471-16C1FA7DCA76}" srcOrd="1" destOrd="0" presId="urn:microsoft.com/office/officeart/2009/3/layout/HorizontalOrganizationChart"/>
    <dgm:cxn modelId="{CD22DC6F-8E16-4F80-B802-B8B1A0C3BEE8}" type="presParOf" srcId="{73C1DDAE-743E-45ED-9BA2-74B0278480BC}" destId="{2A8AFCF8-504B-48D6-BD0D-3B9C00C0E47E}" srcOrd="1" destOrd="0" presId="urn:microsoft.com/office/officeart/2009/3/layout/HorizontalOrganizationChart"/>
    <dgm:cxn modelId="{C752B806-A8FB-4AB7-A113-DE1758E87078}" type="presParOf" srcId="{2A8AFCF8-504B-48D6-BD0D-3B9C00C0E47E}" destId="{6DE49662-127B-4248-B969-23E8C31BF4F5}" srcOrd="0" destOrd="0" presId="urn:microsoft.com/office/officeart/2009/3/layout/HorizontalOrganizationChart"/>
    <dgm:cxn modelId="{3183CF6C-6ADD-445A-BE2F-4479E295A807}" type="presParOf" srcId="{2A8AFCF8-504B-48D6-BD0D-3B9C00C0E47E}" destId="{C6F5408D-BDD1-4442-AE11-9BC91BF220AB}" srcOrd="1" destOrd="0" presId="urn:microsoft.com/office/officeart/2009/3/layout/HorizontalOrganizationChart"/>
    <dgm:cxn modelId="{486AB82D-2796-4FF7-B961-46A968D0E522}" type="presParOf" srcId="{C6F5408D-BDD1-4442-AE11-9BC91BF220AB}" destId="{D2102E39-6E8E-4542-A7CD-52519FC85CD3}" srcOrd="0" destOrd="0" presId="urn:microsoft.com/office/officeart/2009/3/layout/HorizontalOrganizationChart"/>
    <dgm:cxn modelId="{5D861250-F967-42DD-AD02-910C87C56A90}" type="presParOf" srcId="{D2102E39-6E8E-4542-A7CD-52519FC85CD3}" destId="{FB0CC2D3-D0B2-4F28-A85C-367A04FAF110}" srcOrd="0" destOrd="0" presId="urn:microsoft.com/office/officeart/2009/3/layout/HorizontalOrganizationChart"/>
    <dgm:cxn modelId="{219B6563-C1C7-4216-BAE5-522F3D7E8F87}" type="presParOf" srcId="{D2102E39-6E8E-4542-A7CD-52519FC85CD3}" destId="{E40B81E1-8B63-498D-B016-ACD992995B33}" srcOrd="1" destOrd="0" presId="urn:microsoft.com/office/officeart/2009/3/layout/HorizontalOrganizationChart"/>
    <dgm:cxn modelId="{4EA952BB-FD5F-447A-AEA5-DE47E672E07E}" type="presParOf" srcId="{C6F5408D-BDD1-4442-AE11-9BC91BF220AB}" destId="{B3F52B5C-8BF0-4A54-B2F4-B79392D84D51}" srcOrd="1" destOrd="0" presId="urn:microsoft.com/office/officeart/2009/3/layout/HorizontalOrganizationChart"/>
    <dgm:cxn modelId="{BB951A2D-1740-4D01-AB99-A7D61BA8E4CD}" type="presParOf" srcId="{C6F5408D-BDD1-4442-AE11-9BC91BF220AB}" destId="{5FBB1C1E-2A7B-48A4-B51A-2D013A565FFC}" srcOrd="2" destOrd="0" presId="urn:microsoft.com/office/officeart/2009/3/layout/HorizontalOrganizationChart"/>
    <dgm:cxn modelId="{452805B1-9973-4F94-A5C2-4CFD90765957}" type="presParOf" srcId="{73C1DDAE-743E-45ED-9BA2-74B0278480BC}" destId="{F4B75EC6-FD08-4356-9CFB-AADB4462EFFD}" srcOrd="2" destOrd="0" presId="urn:microsoft.com/office/officeart/2009/3/layout/HorizontalOrganizationChart"/>
    <dgm:cxn modelId="{D7E78FF1-87C2-40A1-8460-AD38ECE2183E}" type="presParOf" srcId="{62915422-4718-42FB-82E2-CF4FE36F3DFB}" destId="{0FA09023-0184-4F1B-9512-A991DEB18294}" srcOrd="4" destOrd="0" presId="urn:microsoft.com/office/officeart/2009/3/layout/HorizontalOrganizationChart"/>
    <dgm:cxn modelId="{C867E60E-E8DB-412A-BB78-235B7EB012CB}" type="presParOf" srcId="{62915422-4718-42FB-82E2-CF4FE36F3DFB}" destId="{DED70FA2-E096-4A12-BED8-5497935CA531}" srcOrd="5" destOrd="0" presId="urn:microsoft.com/office/officeart/2009/3/layout/HorizontalOrganizationChart"/>
    <dgm:cxn modelId="{98934A78-5CC5-4889-8E9D-2BD5DD7127E9}" type="presParOf" srcId="{DED70FA2-E096-4A12-BED8-5497935CA531}" destId="{A5D91DA4-BC59-4BED-A713-01F427DEAB06}" srcOrd="0" destOrd="0" presId="urn:microsoft.com/office/officeart/2009/3/layout/HorizontalOrganizationChart"/>
    <dgm:cxn modelId="{C43200AB-8473-4132-A769-D330534945BF}" type="presParOf" srcId="{A5D91DA4-BC59-4BED-A713-01F427DEAB06}" destId="{D1C62EC8-1BF1-4131-964C-35C0C3AF768B}" srcOrd="0" destOrd="0" presId="urn:microsoft.com/office/officeart/2009/3/layout/HorizontalOrganizationChart"/>
    <dgm:cxn modelId="{19E36D13-DD1B-44B6-9036-D39DE6162BFD}" type="presParOf" srcId="{A5D91DA4-BC59-4BED-A713-01F427DEAB06}" destId="{372D53B8-FF19-421F-8CDC-0C8A60BD66AF}" srcOrd="1" destOrd="0" presId="urn:microsoft.com/office/officeart/2009/3/layout/HorizontalOrganizationChart"/>
    <dgm:cxn modelId="{7D833ACB-AA50-486D-B4C1-BCB5098DC68F}" type="presParOf" srcId="{DED70FA2-E096-4A12-BED8-5497935CA531}" destId="{43127DE4-278E-40E6-91BA-7646A3DC7F80}" srcOrd="1" destOrd="0" presId="urn:microsoft.com/office/officeart/2009/3/layout/HorizontalOrganizationChart"/>
    <dgm:cxn modelId="{23C489D1-DCD1-425C-8234-0DAF449CAF55}" type="presParOf" srcId="{43127DE4-278E-40E6-91BA-7646A3DC7F80}" destId="{15875254-8C74-4855-8000-79A542700701}" srcOrd="0" destOrd="0" presId="urn:microsoft.com/office/officeart/2009/3/layout/HorizontalOrganizationChart"/>
    <dgm:cxn modelId="{A875FE9C-7781-4613-B329-CBF6E36CCF25}" type="presParOf" srcId="{43127DE4-278E-40E6-91BA-7646A3DC7F80}" destId="{072D76CA-AAD5-4B95-B493-F5E77CADD09A}" srcOrd="1" destOrd="0" presId="urn:microsoft.com/office/officeart/2009/3/layout/HorizontalOrganizationChart"/>
    <dgm:cxn modelId="{36E01122-0C46-4464-9868-02E295F66E69}" type="presParOf" srcId="{072D76CA-AAD5-4B95-B493-F5E77CADD09A}" destId="{DAFC758E-6B61-406B-850C-EF459A661185}" srcOrd="0" destOrd="0" presId="urn:microsoft.com/office/officeart/2009/3/layout/HorizontalOrganizationChart"/>
    <dgm:cxn modelId="{B0DF4693-B97C-4EDF-BC37-3825F079DD65}" type="presParOf" srcId="{DAFC758E-6B61-406B-850C-EF459A661185}" destId="{04A65E30-8FAE-4F25-B562-9D1E090D7CCF}" srcOrd="0" destOrd="0" presId="urn:microsoft.com/office/officeart/2009/3/layout/HorizontalOrganizationChart"/>
    <dgm:cxn modelId="{264CF566-844F-4FE0-8E27-3A5977AC50AE}" type="presParOf" srcId="{DAFC758E-6B61-406B-850C-EF459A661185}" destId="{852954AB-3636-4289-A987-B38FF6C06EE7}" srcOrd="1" destOrd="0" presId="urn:microsoft.com/office/officeart/2009/3/layout/HorizontalOrganizationChart"/>
    <dgm:cxn modelId="{7EE5E84A-18AD-4800-A6FF-498DE78528E6}" type="presParOf" srcId="{072D76CA-AAD5-4B95-B493-F5E77CADD09A}" destId="{8FC06473-E982-455A-A193-0C4C7B909020}" srcOrd="1" destOrd="0" presId="urn:microsoft.com/office/officeart/2009/3/layout/HorizontalOrganizationChart"/>
    <dgm:cxn modelId="{34E6C366-C6CA-41F2-9349-D5F37ABC3276}" type="presParOf" srcId="{072D76CA-AAD5-4B95-B493-F5E77CADD09A}" destId="{BBD5DBB2-5AB4-4BD1-BDBE-26D355935318}" srcOrd="2" destOrd="0" presId="urn:microsoft.com/office/officeart/2009/3/layout/HorizontalOrganizationChart"/>
    <dgm:cxn modelId="{791C8B80-BDE1-47A8-B848-C3DDF801AC64}" type="presParOf" srcId="{DED70FA2-E096-4A12-BED8-5497935CA531}" destId="{F6E13D37-C519-4AAC-87B7-0D9A718DA617}" srcOrd="2" destOrd="0" presId="urn:microsoft.com/office/officeart/2009/3/layout/HorizontalOrganizationChart"/>
    <dgm:cxn modelId="{592CD331-C357-4E0D-AE27-76A73A8548DB}" type="presParOf" srcId="{E2BBCDF8-0A81-4ADB-99F0-B4BCDB0C43C4}" destId="{BCDC93B6-5132-4682-870F-3BB12540916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78B799F-7AC6-44B2-B148-10629C7546D2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7EFE599-1D21-42E0-9612-715320211D52}">
      <dgm:prSet phldrT="[Text]" custT="1"/>
      <dgm:spPr/>
      <dgm:t>
        <a:bodyPr/>
        <a:lstStyle/>
        <a:p>
          <a:r>
            <a:rPr lang="cs-CZ" sz="1500" dirty="0" smtClean="0"/>
            <a:t>Zvětšený objem       (mediastinální posun od strany léze)</a:t>
          </a:r>
          <a:endParaRPr lang="cs-CZ" sz="1500" dirty="0"/>
        </a:p>
      </dgm:t>
    </dgm:pt>
    <dgm:pt modelId="{EBD79EC0-2934-4CFF-AC73-9623A5A9C116}" type="parTrans" cxnId="{C15203A7-21E6-4B24-9300-FC6D1775868F}">
      <dgm:prSet/>
      <dgm:spPr/>
      <dgm:t>
        <a:bodyPr/>
        <a:lstStyle/>
        <a:p>
          <a:endParaRPr lang="cs-CZ"/>
        </a:p>
      </dgm:t>
    </dgm:pt>
    <dgm:pt modelId="{EF2A68EC-D5AD-4B69-9777-73505353BA78}" type="sibTrans" cxnId="{C15203A7-21E6-4B24-9300-FC6D1775868F}">
      <dgm:prSet/>
      <dgm:spPr/>
      <dgm:t>
        <a:bodyPr/>
        <a:lstStyle/>
        <a:p>
          <a:endParaRPr lang="cs-CZ"/>
        </a:p>
      </dgm:t>
    </dgm:pt>
    <dgm:pt modelId="{E2FA97E6-9373-4FE2-B866-2AB956013C07}">
      <dgm:prSet phldrT="[Text]" custT="1"/>
      <dgm:spPr/>
      <dgm:t>
        <a:bodyPr/>
        <a:lstStyle/>
        <a:p>
          <a:r>
            <a:rPr lang="cs-CZ" sz="1500" dirty="0" smtClean="0"/>
            <a:t>Neoplazie</a:t>
          </a:r>
          <a:endParaRPr lang="cs-CZ" sz="1500" dirty="0"/>
        </a:p>
      </dgm:t>
    </dgm:pt>
    <dgm:pt modelId="{903CEE10-90C0-4A80-8A32-3A05844C48E2}" type="parTrans" cxnId="{AC393D1F-38E4-41F6-8D1D-DAEEFAEADC12}">
      <dgm:prSet/>
      <dgm:spPr/>
      <dgm:t>
        <a:bodyPr/>
        <a:lstStyle/>
        <a:p>
          <a:endParaRPr lang="cs-CZ"/>
        </a:p>
      </dgm:t>
    </dgm:pt>
    <dgm:pt modelId="{CDC3FE8D-9F68-4C5F-B34B-2BB9274040EC}" type="sibTrans" cxnId="{AC393D1F-38E4-41F6-8D1D-DAEEFAEADC12}">
      <dgm:prSet/>
      <dgm:spPr/>
      <dgm:t>
        <a:bodyPr/>
        <a:lstStyle/>
        <a:p>
          <a:endParaRPr lang="cs-CZ"/>
        </a:p>
      </dgm:t>
    </dgm:pt>
    <dgm:pt modelId="{8DCFAE92-4A3C-406A-9344-8FEC7DD31050}">
      <dgm:prSet phldrT="[Text]" custT="1"/>
      <dgm:spPr/>
      <dgm:t>
        <a:bodyPr/>
        <a:lstStyle/>
        <a:p>
          <a:r>
            <a:rPr lang="cs-CZ" sz="1500" dirty="0" smtClean="0"/>
            <a:t>Krvácení</a:t>
          </a:r>
          <a:endParaRPr lang="cs-CZ" sz="1500" dirty="0"/>
        </a:p>
      </dgm:t>
    </dgm:pt>
    <dgm:pt modelId="{E81C9F44-04B0-4E13-8E14-C7165842260E}" type="parTrans" cxnId="{B977F702-F9C2-4E19-881E-4D60BCCEC1FA}">
      <dgm:prSet/>
      <dgm:spPr/>
      <dgm:t>
        <a:bodyPr/>
        <a:lstStyle/>
        <a:p>
          <a:endParaRPr lang="cs-CZ"/>
        </a:p>
      </dgm:t>
    </dgm:pt>
    <dgm:pt modelId="{A854E537-2FCE-4CC2-A755-3E53BA4F9E48}" type="sibTrans" cxnId="{B977F702-F9C2-4E19-881E-4D60BCCEC1FA}">
      <dgm:prSet/>
      <dgm:spPr/>
      <dgm:t>
        <a:bodyPr/>
        <a:lstStyle/>
        <a:p>
          <a:endParaRPr lang="cs-CZ"/>
        </a:p>
      </dgm:t>
    </dgm:pt>
    <dgm:pt modelId="{F79C7904-A6E6-4056-99EA-7BA03DE5A35F}">
      <dgm:prSet phldrT="[Text]" custT="1"/>
      <dgm:spPr/>
      <dgm:t>
        <a:bodyPr/>
        <a:lstStyle/>
        <a:p>
          <a:r>
            <a:rPr lang="cs-CZ" sz="1500" dirty="0" smtClean="0"/>
            <a:t>Enkapsulovaná tekutina v pleurálním prostoru imitující alveolární plicní vzor</a:t>
          </a:r>
          <a:endParaRPr lang="cs-CZ" sz="1500" dirty="0"/>
        </a:p>
      </dgm:t>
    </dgm:pt>
    <dgm:pt modelId="{63804DC6-B2D3-42D9-9801-C4DC6E197A91}" type="parTrans" cxnId="{31873C5E-E874-4C33-BF01-85857C83BFBF}">
      <dgm:prSet/>
      <dgm:spPr/>
      <dgm:t>
        <a:bodyPr/>
        <a:lstStyle/>
        <a:p>
          <a:endParaRPr lang="cs-CZ"/>
        </a:p>
      </dgm:t>
    </dgm:pt>
    <dgm:pt modelId="{CAC459A3-6AB3-4B24-A8AD-13A848A391F3}" type="sibTrans" cxnId="{31873C5E-E874-4C33-BF01-85857C83BFBF}">
      <dgm:prSet/>
      <dgm:spPr/>
      <dgm:t>
        <a:bodyPr/>
        <a:lstStyle/>
        <a:p>
          <a:endParaRPr lang="cs-CZ"/>
        </a:p>
      </dgm:t>
    </dgm:pt>
    <dgm:pt modelId="{84DFDF77-D984-45F0-9A96-7397D16A7353}" type="pres">
      <dgm:prSet presAssocID="{278B799F-7AC6-44B2-B148-10629C7546D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0D8D2D62-0AAD-4158-A6D9-1F8D954D09BA}" type="pres">
      <dgm:prSet presAssocID="{C7EFE599-1D21-42E0-9612-715320211D52}" presName="hierRoot1" presStyleCnt="0">
        <dgm:presLayoutVars>
          <dgm:hierBranch val="init"/>
        </dgm:presLayoutVars>
      </dgm:prSet>
      <dgm:spPr/>
    </dgm:pt>
    <dgm:pt modelId="{AB9F31A1-E5A1-4FE7-8C51-35BBC254BDAA}" type="pres">
      <dgm:prSet presAssocID="{C7EFE599-1D21-42E0-9612-715320211D52}" presName="rootComposite1" presStyleCnt="0"/>
      <dgm:spPr/>
    </dgm:pt>
    <dgm:pt modelId="{67E8CFAB-891D-48BE-88BA-E32275325F7F}" type="pres">
      <dgm:prSet presAssocID="{C7EFE599-1D21-42E0-9612-715320211D5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E6AB7E4-D496-470E-AFA5-FC83D7F8C0CC}" type="pres">
      <dgm:prSet presAssocID="{C7EFE599-1D21-42E0-9612-715320211D52}" presName="rootConnector1" presStyleLbl="node1" presStyleIdx="0" presStyleCnt="0"/>
      <dgm:spPr/>
      <dgm:t>
        <a:bodyPr/>
        <a:lstStyle/>
        <a:p>
          <a:endParaRPr lang="cs-CZ"/>
        </a:p>
      </dgm:t>
    </dgm:pt>
    <dgm:pt modelId="{0D1A37B4-29BA-4D0F-8F2D-4768E72101B0}" type="pres">
      <dgm:prSet presAssocID="{C7EFE599-1D21-42E0-9612-715320211D52}" presName="hierChild2" presStyleCnt="0"/>
      <dgm:spPr/>
    </dgm:pt>
    <dgm:pt modelId="{5AD2A7EF-1331-4EC9-B70A-22224EA3E740}" type="pres">
      <dgm:prSet presAssocID="{903CEE10-90C0-4A80-8A32-3A05844C48E2}" presName="Name64" presStyleLbl="parChTrans1D2" presStyleIdx="0" presStyleCnt="3"/>
      <dgm:spPr/>
      <dgm:t>
        <a:bodyPr/>
        <a:lstStyle/>
        <a:p>
          <a:endParaRPr lang="cs-CZ"/>
        </a:p>
      </dgm:t>
    </dgm:pt>
    <dgm:pt modelId="{EA85A2A1-76BC-4BFF-8550-123C0F10E621}" type="pres">
      <dgm:prSet presAssocID="{E2FA97E6-9373-4FE2-B866-2AB956013C07}" presName="hierRoot2" presStyleCnt="0">
        <dgm:presLayoutVars>
          <dgm:hierBranch val="init"/>
        </dgm:presLayoutVars>
      </dgm:prSet>
      <dgm:spPr/>
    </dgm:pt>
    <dgm:pt modelId="{738A6BF8-E1FD-4925-A93C-D98D023837BB}" type="pres">
      <dgm:prSet presAssocID="{E2FA97E6-9373-4FE2-B866-2AB956013C07}" presName="rootComposite" presStyleCnt="0"/>
      <dgm:spPr/>
    </dgm:pt>
    <dgm:pt modelId="{CFCEE02A-F610-4555-8936-848933C7235E}" type="pres">
      <dgm:prSet presAssocID="{E2FA97E6-9373-4FE2-B866-2AB956013C0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C27C62F-EFF0-4239-B643-5C2B18BA60C5}" type="pres">
      <dgm:prSet presAssocID="{E2FA97E6-9373-4FE2-B866-2AB956013C07}" presName="rootConnector" presStyleLbl="node2" presStyleIdx="0" presStyleCnt="3"/>
      <dgm:spPr/>
      <dgm:t>
        <a:bodyPr/>
        <a:lstStyle/>
        <a:p>
          <a:endParaRPr lang="cs-CZ"/>
        </a:p>
      </dgm:t>
    </dgm:pt>
    <dgm:pt modelId="{ADCC1293-0D47-413A-8388-948F95717F79}" type="pres">
      <dgm:prSet presAssocID="{E2FA97E6-9373-4FE2-B866-2AB956013C07}" presName="hierChild4" presStyleCnt="0"/>
      <dgm:spPr/>
    </dgm:pt>
    <dgm:pt modelId="{91D39814-8DB0-4ECE-B7E8-260A5CB88099}" type="pres">
      <dgm:prSet presAssocID="{E2FA97E6-9373-4FE2-B866-2AB956013C07}" presName="hierChild5" presStyleCnt="0"/>
      <dgm:spPr/>
    </dgm:pt>
    <dgm:pt modelId="{0FCD7E96-BC9F-462D-AA9F-1FBAEBC573B7}" type="pres">
      <dgm:prSet presAssocID="{E81C9F44-04B0-4E13-8E14-C7165842260E}" presName="Name64" presStyleLbl="parChTrans1D2" presStyleIdx="1" presStyleCnt="3"/>
      <dgm:spPr/>
      <dgm:t>
        <a:bodyPr/>
        <a:lstStyle/>
        <a:p>
          <a:endParaRPr lang="cs-CZ"/>
        </a:p>
      </dgm:t>
    </dgm:pt>
    <dgm:pt modelId="{3D1C5255-B4A0-45CE-9D91-A205AFBDEBB8}" type="pres">
      <dgm:prSet presAssocID="{8DCFAE92-4A3C-406A-9344-8FEC7DD31050}" presName="hierRoot2" presStyleCnt="0">
        <dgm:presLayoutVars>
          <dgm:hierBranch val="init"/>
        </dgm:presLayoutVars>
      </dgm:prSet>
      <dgm:spPr/>
    </dgm:pt>
    <dgm:pt modelId="{02ECF128-CAB3-43A1-9694-3AEC14B23E8A}" type="pres">
      <dgm:prSet presAssocID="{8DCFAE92-4A3C-406A-9344-8FEC7DD31050}" presName="rootComposite" presStyleCnt="0"/>
      <dgm:spPr/>
    </dgm:pt>
    <dgm:pt modelId="{31C826EF-78C7-4C7C-A320-77920F9092C1}" type="pres">
      <dgm:prSet presAssocID="{8DCFAE92-4A3C-406A-9344-8FEC7DD31050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1D8CC03-055B-4E80-AAAC-F7A989E3E6F4}" type="pres">
      <dgm:prSet presAssocID="{8DCFAE92-4A3C-406A-9344-8FEC7DD31050}" presName="rootConnector" presStyleLbl="node2" presStyleIdx="1" presStyleCnt="3"/>
      <dgm:spPr/>
      <dgm:t>
        <a:bodyPr/>
        <a:lstStyle/>
        <a:p>
          <a:endParaRPr lang="cs-CZ"/>
        </a:p>
      </dgm:t>
    </dgm:pt>
    <dgm:pt modelId="{0D61E37A-B6C8-4498-9CC2-BD7D3E73197A}" type="pres">
      <dgm:prSet presAssocID="{8DCFAE92-4A3C-406A-9344-8FEC7DD31050}" presName="hierChild4" presStyleCnt="0"/>
      <dgm:spPr/>
    </dgm:pt>
    <dgm:pt modelId="{FA727EBB-049E-4A03-8279-FD15490C38F2}" type="pres">
      <dgm:prSet presAssocID="{8DCFAE92-4A3C-406A-9344-8FEC7DD31050}" presName="hierChild5" presStyleCnt="0"/>
      <dgm:spPr/>
    </dgm:pt>
    <dgm:pt modelId="{AB966B83-78E8-4D01-800F-26DE3BE999BE}" type="pres">
      <dgm:prSet presAssocID="{63804DC6-B2D3-42D9-9801-C4DC6E197A91}" presName="Name64" presStyleLbl="parChTrans1D2" presStyleIdx="2" presStyleCnt="3"/>
      <dgm:spPr/>
      <dgm:t>
        <a:bodyPr/>
        <a:lstStyle/>
        <a:p>
          <a:endParaRPr lang="cs-CZ"/>
        </a:p>
      </dgm:t>
    </dgm:pt>
    <dgm:pt modelId="{5AD1969B-5A85-41B5-9EB2-6D40F6BD2F1D}" type="pres">
      <dgm:prSet presAssocID="{F79C7904-A6E6-4056-99EA-7BA03DE5A35F}" presName="hierRoot2" presStyleCnt="0">
        <dgm:presLayoutVars>
          <dgm:hierBranch val="init"/>
        </dgm:presLayoutVars>
      </dgm:prSet>
      <dgm:spPr/>
    </dgm:pt>
    <dgm:pt modelId="{172B0576-8E23-4F00-B514-ECBC791741CD}" type="pres">
      <dgm:prSet presAssocID="{F79C7904-A6E6-4056-99EA-7BA03DE5A35F}" presName="rootComposite" presStyleCnt="0"/>
      <dgm:spPr/>
    </dgm:pt>
    <dgm:pt modelId="{32D5207A-724C-4A4B-9D14-D97B4061947F}" type="pres">
      <dgm:prSet presAssocID="{F79C7904-A6E6-4056-99EA-7BA03DE5A35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FB19AB1-9E8D-436C-81FA-381053747A81}" type="pres">
      <dgm:prSet presAssocID="{F79C7904-A6E6-4056-99EA-7BA03DE5A35F}" presName="rootConnector" presStyleLbl="node2" presStyleIdx="2" presStyleCnt="3"/>
      <dgm:spPr/>
      <dgm:t>
        <a:bodyPr/>
        <a:lstStyle/>
        <a:p>
          <a:endParaRPr lang="cs-CZ"/>
        </a:p>
      </dgm:t>
    </dgm:pt>
    <dgm:pt modelId="{C95E9AAF-8651-4291-AED4-23F759C9EE47}" type="pres">
      <dgm:prSet presAssocID="{F79C7904-A6E6-4056-99EA-7BA03DE5A35F}" presName="hierChild4" presStyleCnt="0"/>
      <dgm:spPr/>
    </dgm:pt>
    <dgm:pt modelId="{D3BC1656-1C81-4385-BAA4-AA81B52B0358}" type="pres">
      <dgm:prSet presAssocID="{F79C7904-A6E6-4056-99EA-7BA03DE5A35F}" presName="hierChild5" presStyleCnt="0"/>
      <dgm:spPr/>
    </dgm:pt>
    <dgm:pt modelId="{49068AD7-724A-4A60-A99A-F8AC89FA495B}" type="pres">
      <dgm:prSet presAssocID="{C7EFE599-1D21-42E0-9612-715320211D52}" presName="hierChild3" presStyleCnt="0"/>
      <dgm:spPr/>
    </dgm:pt>
  </dgm:ptLst>
  <dgm:cxnLst>
    <dgm:cxn modelId="{24097BC5-9324-4317-8957-71E159F572A4}" type="presOf" srcId="{903CEE10-90C0-4A80-8A32-3A05844C48E2}" destId="{5AD2A7EF-1331-4EC9-B70A-22224EA3E740}" srcOrd="0" destOrd="0" presId="urn:microsoft.com/office/officeart/2009/3/layout/HorizontalOrganizationChart"/>
    <dgm:cxn modelId="{DBE6247D-4B5D-46A9-8FB1-7E418175787F}" type="presOf" srcId="{8DCFAE92-4A3C-406A-9344-8FEC7DD31050}" destId="{31C826EF-78C7-4C7C-A320-77920F9092C1}" srcOrd="0" destOrd="0" presId="urn:microsoft.com/office/officeart/2009/3/layout/HorizontalOrganizationChart"/>
    <dgm:cxn modelId="{CCDCC6F0-846D-4CF4-9FC8-94180F3159AB}" type="presOf" srcId="{F79C7904-A6E6-4056-99EA-7BA03DE5A35F}" destId="{32D5207A-724C-4A4B-9D14-D97B4061947F}" srcOrd="0" destOrd="0" presId="urn:microsoft.com/office/officeart/2009/3/layout/HorizontalOrganizationChart"/>
    <dgm:cxn modelId="{AC393D1F-38E4-41F6-8D1D-DAEEFAEADC12}" srcId="{C7EFE599-1D21-42E0-9612-715320211D52}" destId="{E2FA97E6-9373-4FE2-B866-2AB956013C07}" srcOrd="0" destOrd="0" parTransId="{903CEE10-90C0-4A80-8A32-3A05844C48E2}" sibTransId="{CDC3FE8D-9F68-4C5F-B34B-2BB9274040EC}"/>
    <dgm:cxn modelId="{C15203A7-21E6-4B24-9300-FC6D1775868F}" srcId="{278B799F-7AC6-44B2-B148-10629C7546D2}" destId="{C7EFE599-1D21-42E0-9612-715320211D52}" srcOrd="0" destOrd="0" parTransId="{EBD79EC0-2934-4CFF-AC73-9623A5A9C116}" sibTransId="{EF2A68EC-D5AD-4B69-9777-73505353BA78}"/>
    <dgm:cxn modelId="{BC998F2F-CA3D-4276-AB21-30F67B450BBF}" type="presOf" srcId="{8DCFAE92-4A3C-406A-9344-8FEC7DD31050}" destId="{A1D8CC03-055B-4E80-AAAC-F7A989E3E6F4}" srcOrd="1" destOrd="0" presId="urn:microsoft.com/office/officeart/2009/3/layout/HorizontalOrganizationChart"/>
    <dgm:cxn modelId="{6E71CAF1-3CB4-4831-A20A-B50FA99C8CEC}" type="presOf" srcId="{E81C9F44-04B0-4E13-8E14-C7165842260E}" destId="{0FCD7E96-BC9F-462D-AA9F-1FBAEBC573B7}" srcOrd="0" destOrd="0" presId="urn:microsoft.com/office/officeart/2009/3/layout/HorizontalOrganizationChart"/>
    <dgm:cxn modelId="{D0A75A88-1122-49D0-AF28-35143E5B3A84}" type="presOf" srcId="{278B799F-7AC6-44B2-B148-10629C7546D2}" destId="{84DFDF77-D984-45F0-9A96-7397D16A7353}" srcOrd="0" destOrd="0" presId="urn:microsoft.com/office/officeart/2009/3/layout/HorizontalOrganizationChart"/>
    <dgm:cxn modelId="{31873C5E-E874-4C33-BF01-85857C83BFBF}" srcId="{C7EFE599-1D21-42E0-9612-715320211D52}" destId="{F79C7904-A6E6-4056-99EA-7BA03DE5A35F}" srcOrd="2" destOrd="0" parTransId="{63804DC6-B2D3-42D9-9801-C4DC6E197A91}" sibTransId="{CAC459A3-6AB3-4B24-A8AD-13A848A391F3}"/>
    <dgm:cxn modelId="{DCED3263-24BB-47A5-9CC1-6DB57032754B}" type="presOf" srcId="{E2FA97E6-9373-4FE2-B866-2AB956013C07}" destId="{5C27C62F-EFF0-4239-B643-5C2B18BA60C5}" srcOrd="1" destOrd="0" presId="urn:microsoft.com/office/officeart/2009/3/layout/HorizontalOrganizationChart"/>
    <dgm:cxn modelId="{694D96BC-0FCA-4B52-BB0D-65A7DAADEC83}" type="presOf" srcId="{C7EFE599-1D21-42E0-9612-715320211D52}" destId="{67E8CFAB-891D-48BE-88BA-E32275325F7F}" srcOrd="0" destOrd="0" presId="urn:microsoft.com/office/officeart/2009/3/layout/HorizontalOrganizationChart"/>
    <dgm:cxn modelId="{92E83444-672C-4DE9-8F9B-B62FEC92DC6D}" type="presOf" srcId="{E2FA97E6-9373-4FE2-B866-2AB956013C07}" destId="{CFCEE02A-F610-4555-8936-848933C7235E}" srcOrd="0" destOrd="0" presId="urn:microsoft.com/office/officeart/2009/3/layout/HorizontalOrganizationChart"/>
    <dgm:cxn modelId="{ACBBFEEB-B7A7-4415-A054-A10BF5263D13}" type="presOf" srcId="{C7EFE599-1D21-42E0-9612-715320211D52}" destId="{4E6AB7E4-D496-470E-AFA5-FC83D7F8C0CC}" srcOrd="1" destOrd="0" presId="urn:microsoft.com/office/officeart/2009/3/layout/HorizontalOrganizationChart"/>
    <dgm:cxn modelId="{B977F702-F9C2-4E19-881E-4D60BCCEC1FA}" srcId="{C7EFE599-1D21-42E0-9612-715320211D52}" destId="{8DCFAE92-4A3C-406A-9344-8FEC7DD31050}" srcOrd="1" destOrd="0" parTransId="{E81C9F44-04B0-4E13-8E14-C7165842260E}" sibTransId="{A854E537-2FCE-4CC2-A755-3E53BA4F9E48}"/>
    <dgm:cxn modelId="{B2A1AB8E-00E5-455B-BF4D-3924D63A03A8}" type="presOf" srcId="{F79C7904-A6E6-4056-99EA-7BA03DE5A35F}" destId="{DFB19AB1-9E8D-436C-81FA-381053747A81}" srcOrd="1" destOrd="0" presId="urn:microsoft.com/office/officeart/2009/3/layout/HorizontalOrganizationChart"/>
    <dgm:cxn modelId="{6FF565C2-465B-41B4-9E40-C46CE4719780}" type="presOf" srcId="{63804DC6-B2D3-42D9-9801-C4DC6E197A91}" destId="{AB966B83-78E8-4D01-800F-26DE3BE999BE}" srcOrd="0" destOrd="0" presId="urn:microsoft.com/office/officeart/2009/3/layout/HorizontalOrganizationChart"/>
    <dgm:cxn modelId="{F9C2A2BB-8C9D-47CE-BF94-96E792B79C60}" type="presParOf" srcId="{84DFDF77-D984-45F0-9A96-7397D16A7353}" destId="{0D8D2D62-0AAD-4158-A6D9-1F8D954D09BA}" srcOrd="0" destOrd="0" presId="urn:microsoft.com/office/officeart/2009/3/layout/HorizontalOrganizationChart"/>
    <dgm:cxn modelId="{C24D5AA4-DFA2-4D8D-B406-D2F27333EE8F}" type="presParOf" srcId="{0D8D2D62-0AAD-4158-A6D9-1F8D954D09BA}" destId="{AB9F31A1-E5A1-4FE7-8C51-35BBC254BDAA}" srcOrd="0" destOrd="0" presId="urn:microsoft.com/office/officeart/2009/3/layout/HorizontalOrganizationChart"/>
    <dgm:cxn modelId="{BDC8CB54-FEA4-4303-B6ED-FC0334E6040F}" type="presParOf" srcId="{AB9F31A1-E5A1-4FE7-8C51-35BBC254BDAA}" destId="{67E8CFAB-891D-48BE-88BA-E32275325F7F}" srcOrd="0" destOrd="0" presId="urn:microsoft.com/office/officeart/2009/3/layout/HorizontalOrganizationChart"/>
    <dgm:cxn modelId="{F61E1D9A-8DAB-4FCC-A8F1-32B6E516CF98}" type="presParOf" srcId="{AB9F31A1-E5A1-4FE7-8C51-35BBC254BDAA}" destId="{4E6AB7E4-D496-470E-AFA5-FC83D7F8C0CC}" srcOrd="1" destOrd="0" presId="urn:microsoft.com/office/officeart/2009/3/layout/HorizontalOrganizationChart"/>
    <dgm:cxn modelId="{D0944041-4287-4694-A275-F65144F1F030}" type="presParOf" srcId="{0D8D2D62-0AAD-4158-A6D9-1F8D954D09BA}" destId="{0D1A37B4-29BA-4D0F-8F2D-4768E72101B0}" srcOrd="1" destOrd="0" presId="urn:microsoft.com/office/officeart/2009/3/layout/HorizontalOrganizationChart"/>
    <dgm:cxn modelId="{E7A6A00F-CFEA-40EB-849B-5782B854B322}" type="presParOf" srcId="{0D1A37B4-29BA-4D0F-8F2D-4768E72101B0}" destId="{5AD2A7EF-1331-4EC9-B70A-22224EA3E740}" srcOrd="0" destOrd="0" presId="urn:microsoft.com/office/officeart/2009/3/layout/HorizontalOrganizationChart"/>
    <dgm:cxn modelId="{D186382E-8BED-4767-8ACB-D6FEDA8A5E95}" type="presParOf" srcId="{0D1A37B4-29BA-4D0F-8F2D-4768E72101B0}" destId="{EA85A2A1-76BC-4BFF-8550-123C0F10E621}" srcOrd="1" destOrd="0" presId="urn:microsoft.com/office/officeart/2009/3/layout/HorizontalOrganizationChart"/>
    <dgm:cxn modelId="{E0479793-613D-49B5-B991-B41413AD8536}" type="presParOf" srcId="{EA85A2A1-76BC-4BFF-8550-123C0F10E621}" destId="{738A6BF8-E1FD-4925-A93C-D98D023837BB}" srcOrd="0" destOrd="0" presId="urn:microsoft.com/office/officeart/2009/3/layout/HorizontalOrganizationChart"/>
    <dgm:cxn modelId="{52AE2345-2D95-448A-BB57-0F645FE2037D}" type="presParOf" srcId="{738A6BF8-E1FD-4925-A93C-D98D023837BB}" destId="{CFCEE02A-F610-4555-8936-848933C7235E}" srcOrd="0" destOrd="0" presId="urn:microsoft.com/office/officeart/2009/3/layout/HorizontalOrganizationChart"/>
    <dgm:cxn modelId="{2D1D272A-BD1D-4325-A006-9C47A97C5B0C}" type="presParOf" srcId="{738A6BF8-E1FD-4925-A93C-D98D023837BB}" destId="{5C27C62F-EFF0-4239-B643-5C2B18BA60C5}" srcOrd="1" destOrd="0" presId="urn:microsoft.com/office/officeart/2009/3/layout/HorizontalOrganizationChart"/>
    <dgm:cxn modelId="{8C9D0DE4-3F8A-4CF2-AB60-3BB819A772A4}" type="presParOf" srcId="{EA85A2A1-76BC-4BFF-8550-123C0F10E621}" destId="{ADCC1293-0D47-413A-8388-948F95717F79}" srcOrd="1" destOrd="0" presId="urn:microsoft.com/office/officeart/2009/3/layout/HorizontalOrganizationChart"/>
    <dgm:cxn modelId="{1BEB5A16-6336-4CB8-A007-04B4DF766ADE}" type="presParOf" srcId="{EA85A2A1-76BC-4BFF-8550-123C0F10E621}" destId="{91D39814-8DB0-4ECE-B7E8-260A5CB88099}" srcOrd="2" destOrd="0" presId="urn:microsoft.com/office/officeart/2009/3/layout/HorizontalOrganizationChart"/>
    <dgm:cxn modelId="{3D3B3944-2B26-403C-A1CC-E1EC2794495D}" type="presParOf" srcId="{0D1A37B4-29BA-4D0F-8F2D-4768E72101B0}" destId="{0FCD7E96-BC9F-462D-AA9F-1FBAEBC573B7}" srcOrd="2" destOrd="0" presId="urn:microsoft.com/office/officeart/2009/3/layout/HorizontalOrganizationChart"/>
    <dgm:cxn modelId="{5B49C49D-4565-4D77-B1FC-EF8999C39C76}" type="presParOf" srcId="{0D1A37B4-29BA-4D0F-8F2D-4768E72101B0}" destId="{3D1C5255-B4A0-45CE-9D91-A205AFBDEBB8}" srcOrd="3" destOrd="0" presId="urn:microsoft.com/office/officeart/2009/3/layout/HorizontalOrganizationChart"/>
    <dgm:cxn modelId="{84829E4C-323E-4B9A-AA91-9BEFC90C78C6}" type="presParOf" srcId="{3D1C5255-B4A0-45CE-9D91-A205AFBDEBB8}" destId="{02ECF128-CAB3-43A1-9694-3AEC14B23E8A}" srcOrd="0" destOrd="0" presId="urn:microsoft.com/office/officeart/2009/3/layout/HorizontalOrganizationChart"/>
    <dgm:cxn modelId="{FB784336-6AC8-4B69-84A7-8CC2F260CC22}" type="presParOf" srcId="{02ECF128-CAB3-43A1-9694-3AEC14B23E8A}" destId="{31C826EF-78C7-4C7C-A320-77920F9092C1}" srcOrd="0" destOrd="0" presId="urn:microsoft.com/office/officeart/2009/3/layout/HorizontalOrganizationChart"/>
    <dgm:cxn modelId="{3DB0D1AF-A092-44C8-99F9-CF8F4D77DE2B}" type="presParOf" srcId="{02ECF128-CAB3-43A1-9694-3AEC14B23E8A}" destId="{A1D8CC03-055B-4E80-AAAC-F7A989E3E6F4}" srcOrd="1" destOrd="0" presId="urn:microsoft.com/office/officeart/2009/3/layout/HorizontalOrganizationChart"/>
    <dgm:cxn modelId="{9761A90F-ED84-458E-9EB4-226F5685AD92}" type="presParOf" srcId="{3D1C5255-B4A0-45CE-9D91-A205AFBDEBB8}" destId="{0D61E37A-B6C8-4498-9CC2-BD7D3E73197A}" srcOrd="1" destOrd="0" presId="urn:microsoft.com/office/officeart/2009/3/layout/HorizontalOrganizationChart"/>
    <dgm:cxn modelId="{7E458E52-C413-4595-B6D4-36F8FBD61C35}" type="presParOf" srcId="{3D1C5255-B4A0-45CE-9D91-A205AFBDEBB8}" destId="{FA727EBB-049E-4A03-8279-FD15490C38F2}" srcOrd="2" destOrd="0" presId="urn:microsoft.com/office/officeart/2009/3/layout/HorizontalOrganizationChart"/>
    <dgm:cxn modelId="{2D106AF5-3C2F-4CB5-BEA7-6F9913CB0768}" type="presParOf" srcId="{0D1A37B4-29BA-4D0F-8F2D-4768E72101B0}" destId="{AB966B83-78E8-4D01-800F-26DE3BE999BE}" srcOrd="4" destOrd="0" presId="urn:microsoft.com/office/officeart/2009/3/layout/HorizontalOrganizationChart"/>
    <dgm:cxn modelId="{C9423938-D7EB-4D9D-82C1-46275850CF8A}" type="presParOf" srcId="{0D1A37B4-29BA-4D0F-8F2D-4768E72101B0}" destId="{5AD1969B-5A85-41B5-9EB2-6D40F6BD2F1D}" srcOrd="5" destOrd="0" presId="urn:microsoft.com/office/officeart/2009/3/layout/HorizontalOrganizationChart"/>
    <dgm:cxn modelId="{B179E319-E3C3-4B9A-87AD-76DF5B573DA0}" type="presParOf" srcId="{5AD1969B-5A85-41B5-9EB2-6D40F6BD2F1D}" destId="{172B0576-8E23-4F00-B514-ECBC791741CD}" srcOrd="0" destOrd="0" presId="urn:microsoft.com/office/officeart/2009/3/layout/HorizontalOrganizationChart"/>
    <dgm:cxn modelId="{554CA75A-8274-46A0-87F8-84EE0C1CB2E2}" type="presParOf" srcId="{172B0576-8E23-4F00-B514-ECBC791741CD}" destId="{32D5207A-724C-4A4B-9D14-D97B4061947F}" srcOrd="0" destOrd="0" presId="urn:microsoft.com/office/officeart/2009/3/layout/HorizontalOrganizationChart"/>
    <dgm:cxn modelId="{C79173B3-1A23-4B6C-B723-609BD755128D}" type="presParOf" srcId="{172B0576-8E23-4F00-B514-ECBC791741CD}" destId="{DFB19AB1-9E8D-436C-81FA-381053747A81}" srcOrd="1" destOrd="0" presId="urn:microsoft.com/office/officeart/2009/3/layout/HorizontalOrganizationChart"/>
    <dgm:cxn modelId="{69404B15-D63C-419C-81FA-53E76167DE2F}" type="presParOf" srcId="{5AD1969B-5A85-41B5-9EB2-6D40F6BD2F1D}" destId="{C95E9AAF-8651-4291-AED4-23F759C9EE47}" srcOrd="1" destOrd="0" presId="urn:microsoft.com/office/officeart/2009/3/layout/HorizontalOrganizationChart"/>
    <dgm:cxn modelId="{9FEA5D80-1778-4608-9726-8FEFDC8F22BE}" type="presParOf" srcId="{5AD1969B-5A85-41B5-9EB2-6D40F6BD2F1D}" destId="{D3BC1656-1C81-4385-BAA4-AA81B52B0358}" srcOrd="2" destOrd="0" presId="urn:microsoft.com/office/officeart/2009/3/layout/HorizontalOrganizationChart"/>
    <dgm:cxn modelId="{DEFACD78-743A-460D-9343-DABA9C0087E8}" type="presParOf" srcId="{0D8D2D62-0AAD-4158-A6D9-1F8D954D09BA}" destId="{49068AD7-724A-4A60-A99A-F8AC89FA495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F90FCB-FB75-4A9B-9569-8694F8D22EC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C2CB5FA-9C3B-431E-B9F0-497755251851}">
      <dgm:prSet phldrT="[Text]" custT="1"/>
      <dgm:spPr/>
      <dgm:t>
        <a:bodyPr/>
        <a:lstStyle/>
        <a:p>
          <a:r>
            <a:rPr lang="cs-CZ" sz="1500" dirty="0" smtClean="0"/>
            <a:t>Nodulární léze/masa</a:t>
          </a:r>
          <a:endParaRPr lang="cs-CZ" sz="1500" dirty="0"/>
        </a:p>
      </dgm:t>
    </dgm:pt>
    <dgm:pt modelId="{97588651-1513-4377-B0ED-A52F53C0E3DA}" type="parTrans" cxnId="{03A52E21-43AE-47F5-A1B6-57D4ACFA4A57}">
      <dgm:prSet/>
      <dgm:spPr/>
      <dgm:t>
        <a:bodyPr/>
        <a:lstStyle/>
        <a:p>
          <a:endParaRPr lang="cs-CZ"/>
        </a:p>
      </dgm:t>
    </dgm:pt>
    <dgm:pt modelId="{45A6A86F-6F52-45CF-9857-6C7F570282D7}" type="sibTrans" cxnId="{03A52E21-43AE-47F5-A1B6-57D4ACFA4A57}">
      <dgm:prSet/>
      <dgm:spPr/>
      <dgm:t>
        <a:bodyPr/>
        <a:lstStyle/>
        <a:p>
          <a:endParaRPr lang="cs-CZ"/>
        </a:p>
      </dgm:t>
    </dgm:pt>
    <dgm:pt modelId="{D2254F1B-ED38-4F32-84B7-FCC936D995D5}">
      <dgm:prSet phldrT="[Text]"/>
      <dgm:spPr/>
      <dgm:t>
        <a:bodyPr/>
        <a:lstStyle/>
        <a:p>
          <a:r>
            <a:rPr lang="cs-CZ" dirty="0" smtClean="0"/>
            <a:t>Opacita měkké tkáně s kalcifikací</a:t>
          </a:r>
          <a:endParaRPr lang="cs-CZ" dirty="0"/>
        </a:p>
      </dgm:t>
    </dgm:pt>
    <dgm:pt modelId="{88E51E17-A768-4EEC-9CB0-F0A1DC2F84F2}" type="parTrans" cxnId="{C111DFCF-B72F-432B-9CFE-E2055A84BAD0}">
      <dgm:prSet/>
      <dgm:spPr/>
      <dgm:t>
        <a:bodyPr/>
        <a:lstStyle/>
        <a:p>
          <a:endParaRPr lang="cs-CZ"/>
        </a:p>
      </dgm:t>
    </dgm:pt>
    <dgm:pt modelId="{7A4D69A6-A875-47A7-BB46-4D7E83444F4A}" type="sibTrans" cxnId="{C111DFCF-B72F-432B-9CFE-E2055A84BAD0}">
      <dgm:prSet/>
      <dgm:spPr/>
      <dgm:t>
        <a:bodyPr/>
        <a:lstStyle/>
        <a:p>
          <a:endParaRPr lang="cs-CZ"/>
        </a:p>
      </dgm:t>
    </dgm:pt>
    <dgm:pt modelId="{58A5A8F0-86A7-4480-BE52-1F1474721C0C}">
      <dgm:prSet phldrT="[Text]"/>
      <dgm:spPr/>
      <dgm:t>
        <a:bodyPr/>
        <a:lstStyle/>
        <a:p>
          <a:r>
            <a:rPr lang="cs-CZ" dirty="0" smtClean="0"/>
            <a:t>Opacita měkké tkáně</a:t>
          </a:r>
          <a:endParaRPr lang="cs-CZ" dirty="0"/>
        </a:p>
      </dgm:t>
    </dgm:pt>
    <dgm:pt modelId="{FA6E091D-942E-40EE-9190-7AB369816245}" type="parTrans" cxnId="{20B2CFD9-9224-4D71-A815-631D914209B5}">
      <dgm:prSet/>
      <dgm:spPr/>
      <dgm:t>
        <a:bodyPr/>
        <a:lstStyle/>
        <a:p>
          <a:endParaRPr lang="cs-CZ"/>
        </a:p>
      </dgm:t>
    </dgm:pt>
    <dgm:pt modelId="{90757A87-95CD-4A6A-8922-D641BB9BA1CD}" type="sibTrans" cxnId="{20B2CFD9-9224-4D71-A815-631D914209B5}">
      <dgm:prSet/>
      <dgm:spPr/>
      <dgm:t>
        <a:bodyPr/>
        <a:lstStyle/>
        <a:p>
          <a:endParaRPr lang="cs-CZ"/>
        </a:p>
      </dgm:t>
    </dgm:pt>
    <dgm:pt modelId="{782DEA7E-C94B-4ED5-AC76-27D4390648AD}">
      <dgm:prSet phldrT="[Text]"/>
      <dgm:spPr/>
      <dgm:t>
        <a:bodyPr/>
        <a:lstStyle/>
        <a:p>
          <a:r>
            <a:rPr lang="cs-CZ" dirty="0" smtClean="0"/>
            <a:t>Opacita měkké tkáně s ložisky opacity plynu </a:t>
          </a:r>
          <a:endParaRPr lang="cs-CZ" dirty="0"/>
        </a:p>
      </dgm:t>
    </dgm:pt>
    <dgm:pt modelId="{1CD57840-AB37-474A-856B-E08A8F245F38}" type="parTrans" cxnId="{312196ED-BDE9-48DB-81CE-9192DF16C4A4}">
      <dgm:prSet/>
      <dgm:spPr/>
      <dgm:t>
        <a:bodyPr/>
        <a:lstStyle/>
        <a:p>
          <a:endParaRPr lang="cs-CZ"/>
        </a:p>
      </dgm:t>
    </dgm:pt>
    <dgm:pt modelId="{485DFCF3-ADA7-41D0-8C03-183D5D434FC3}" type="sibTrans" cxnId="{312196ED-BDE9-48DB-81CE-9192DF16C4A4}">
      <dgm:prSet/>
      <dgm:spPr/>
      <dgm:t>
        <a:bodyPr/>
        <a:lstStyle/>
        <a:p>
          <a:endParaRPr lang="cs-CZ"/>
        </a:p>
      </dgm:t>
    </dgm:pt>
    <dgm:pt modelId="{C6A90186-D78F-42B2-BFD3-E0DA01452111}">
      <dgm:prSet/>
      <dgm:spPr/>
      <dgm:t>
        <a:bodyPr/>
        <a:lstStyle/>
        <a:p>
          <a:r>
            <a:rPr lang="cs-CZ" dirty="0" smtClean="0"/>
            <a:t>Opacita plynu se stěnou opacity měkké tkáně</a:t>
          </a:r>
          <a:endParaRPr lang="cs-CZ" dirty="0"/>
        </a:p>
      </dgm:t>
    </dgm:pt>
    <dgm:pt modelId="{838AD43F-476B-46B6-8CC8-2D0FD46EC3C2}" type="parTrans" cxnId="{58437595-BC75-4AA8-894C-A522B48CE213}">
      <dgm:prSet/>
      <dgm:spPr/>
      <dgm:t>
        <a:bodyPr/>
        <a:lstStyle/>
        <a:p>
          <a:endParaRPr lang="cs-CZ"/>
        </a:p>
      </dgm:t>
    </dgm:pt>
    <dgm:pt modelId="{4C0AE5F4-0073-4AF7-A03E-90D89922F63A}" type="sibTrans" cxnId="{58437595-BC75-4AA8-894C-A522B48CE213}">
      <dgm:prSet/>
      <dgm:spPr/>
      <dgm:t>
        <a:bodyPr/>
        <a:lstStyle/>
        <a:p>
          <a:endParaRPr lang="cs-CZ"/>
        </a:p>
      </dgm:t>
    </dgm:pt>
    <dgm:pt modelId="{BAF8598C-96C8-4079-8921-E63A3BEC1A84}" type="pres">
      <dgm:prSet presAssocID="{6FF90FCB-FB75-4A9B-9569-8694F8D22EC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85ACCCA4-52E6-461F-ADF0-72B6673D21BD}" type="pres">
      <dgm:prSet presAssocID="{8C2CB5FA-9C3B-431E-B9F0-497755251851}" presName="hierRoot1" presStyleCnt="0">
        <dgm:presLayoutVars>
          <dgm:hierBranch val="init"/>
        </dgm:presLayoutVars>
      </dgm:prSet>
      <dgm:spPr/>
    </dgm:pt>
    <dgm:pt modelId="{AE5A3732-FB8A-41F5-A009-157A08F47DD7}" type="pres">
      <dgm:prSet presAssocID="{8C2CB5FA-9C3B-431E-B9F0-497755251851}" presName="rootComposite1" presStyleCnt="0"/>
      <dgm:spPr/>
    </dgm:pt>
    <dgm:pt modelId="{C498FF46-B61D-465E-A6B5-8F9CAB6D71EB}" type="pres">
      <dgm:prSet presAssocID="{8C2CB5FA-9C3B-431E-B9F0-497755251851}" presName="rootText1" presStyleLbl="node0" presStyleIdx="0" presStyleCnt="1" custScaleX="113087" custScaleY="11530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94676F2-3E95-4481-A624-8ED861808C35}" type="pres">
      <dgm:prSet presAssocID="{8C2CB5FA-9C3B-431E-B9F0-497755251851}" presName="rootConnector1" presStyleLbl="node1" presStyleIdx="0" presStyleCnt="0"/>
      <dgm:spPr/>
      <dgm:t>
        <a:bodyPr/>
        <a:lstStyle/>
        <a:p>
          <a:endParaRPr lang="cs-CZ"/>
        </a:p>
      </dgm:t>
    </dgm:pt>
    <dgm:pt modelId="{14C91E59-E98A-401D-9563-B26151222DF4}" type="pres">
      <dgm:prSet presAssocID="{8C2CB5FA-9C3B-431E-B9F0-497755251851}" presName="hierChild2" presStyleCnt="0"/>
      <dgm:spPr/>
    </dgm:pt>
    <dgm:pt modelId="{DCC836D3-607E-4658-A65F-1FD4C6F99094}" type="pres">
      <dgm:prSet presAssocID="{88E51E17-A768-4EEC-9CB0-F0A1DC2F84F2}" presName="Name37" presStyleLbl="parChTrans1D2" presStyleIdx="0" presStyleCnt="4"/>
      <dgm:spPr/>
      <dgm:t>
        <a:bodyPr/>
        <a:lstStyle/>
        <a:p>
          <a:endParaRPr lang="cs-CZ"/>
        </a:p>
      </dgm:t>
    </dgm:pt>
    <dgm:pt modelId="{54588053-4C98-4B57-B5EE-899FC38EFAC1}" type="pres">
      <dgm:prSet presAssocID="{D2254F1B-ED38-4F32-84B7-FCC936D995D5}" presName="hierRoot2" presStyleCnt="0">
        <dgm:presLayoutVars>
          <dgm:hierBranch val="init"/>
        </dgm:presLayoutVars>
      </dgm:prSet>
      <dgm:spPr/>
    </dgm:pt>
    <dgm:pt modelId="{C994355F-EF4B-43FA-B0AA-A7E8CECDE597}" type="pres">
      <dgm:prSet presAssocID="{D2254F1B-ED38-4F32-84B7-FCC936D995D5}" presName="rootComposite" presStyleCnt="0"/>
      <dgm:spPr/>
    </dgm:pt>
    <dgm:pt modelId="{B86228CE-36EE-4200-83DF-BAEBC9F1E94F}" type="pres">
      <dgm:prSet presAssocID="{D2254F1B-ED38-4F32-84B7-FCC936D995D5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0758EF7-1097-4204-87BC-924774F737D4}" type="pres">
      <dgm:prSet presAssocID="{D2254F1B-ED38-4F32-84B7-FCC936D995D5}" presName="rootConnector" presStyleLbl="node2" presStyleIdx="0" presStyleCnt="4"/>
      <dgm:spPr/>
      <dgm:t>
        <a:bodyPr/>
        <a:lstStyle/>
        <a:p>
          <a:endParaRPr lang="cs-CZ"/>
        </a:p>
      </dgm:t>
    </dgm:pt>
    <dgm:pt modelId="{5B0C62C4-AAF4-4E1B-80FC-6D4CED870B73}" type="pres">
      <dgm:prSet presAssocID="{D2254F1B-ED38-4F32-84B7-FCC936D995D5}" presName="hierChild4" presStyleCnt="0"/>
      <dgm:spPr/>
    </dgm:pt>
    <dgm:pt modelId="{B4FDAFE2-D954-42C0-A686-D09319F1EA34}" type="pres">
      <dgm:prSet presAssocID="{D2254F1B-ED38-4F32-84B7-FCC936D995D5}" presName="hierChild5" presStyleCnt="0"/>
      <dgm:spPr/>
    </dgm:pt>
    <dgm:pt modelId="{9254E2D2-5874-49AA-BBE6-BCEE9D6EDEDE}" type="pres">
      <dgm:prSet presAssocID="{FA6E091D-942E-40EE-9190-7AB369816245}" presName="Name37" presStyleLbl="parChTrans1D2" presStyleIdx="1" presStyleCnt="4"/>
      <dgm:spPr/>
      <dgm:t>
        <a:bodyPr/>
        <a:lstStyle/>
        <a:p>
          <a:endParaRPr lang="cs-CZ"/>
        </a:p>
      </dgm:t>
    </dgm:pt>
    <dgm:pt modelId="{F5B39989-54EB-4C56-9B01-FC72C2E4E5AD}" type="pres">
      <dgm:prSet presAssocID="{58A5A8F0-86A7-4480-BE52-1F1474721C0C}" presName="hierRoot2" presStyleCnt="0">
        <dgm:presLayoutVars>
          <dgm:hierBranch val="init"/>
        </dgm:presLayoutVars>
      </dgm:prSet>
      <dgm:spPr/>
    </dgm:pt>
    <dgm:pt modelId="{55781423-701E-4BD6-8540-837043AD4DD2}" type="pres">
      <dgm:prSet presAssocID="{58A5A8F0-86A7-4480-BE52-1F1474721C0C}" presName="rootComposite" presStyleCnt="0"/>
      <dgm:spPr/>
    </dgm:pt>
    <dgm:pt modelId="{22F93018-6235-4094-8A9E-03BC6EAAE99B}" type="pres">
      <dgm:prSet presAssocID="{58A5A8F0-86A7-4480-BE52-1F1474721C0C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1D76953-0E14-402E-A812-916CF221FBCB}" type="pres">
      <dgm:prSet presAssocID="{58A5A8F0-86A7-4480-BE52-1F1474721C0C}" presName="rootConnector" presStyleLbl="node2" presStyleIdx="1" presStyleCnt="4"/>
      <dgm:spPr/>
      <dgm:t>
        <a:bodyPr/>
        <a:lstStyle/>
        <a:p>
          <a:endParaRPr lang="cs-CZ"/>
        </a:p>
      </dgm:t>
    </dgm:pt>
    <dgm:pt modelId="{BB5C426E-A56D-487B-AAFD-19A1642D37A4}" type="pres">
      <dgm:prSet presAssocID="{58A5A8F0-86A7-4480-BE52-1F1474721C0C}" presName="hierChild4" presStyleCnt="0"/>
      <dgm:spPr/>
    </dgm:pt>
    <dgm:pt modelId="{9435F502-75C4-4D98-8E4B-D5B73F865110}" type="pres">
      <dgm:prSet presAssocID="{58A5A8F0-86A7-4480-BE52-1F1474721C0C}" presName="hierChild5" presStyleCnt="0"/>
      <dgm:spPr/>
    </dgm:pt>
    <dgm:pt modelId="{075B25C6-B3FA-45FD-8F3D-F6F15F1A89E4}" type="pres">
      <dgm:prSet presAssocID="{1CD57840-AB37-474A-856B-E08A8F245F38}" presName="Name37" presStyleLbl="parChTrans1D2" presStyleIdx="2" presStyleCnt="4"/>
      <dgm:spPr/>
      <dgm:t>
        <a:bodyPr/>
        <a:lstStyle/>
        <a:p>
          <a:endParaRPr lang="cs-CZ"/>
        </a:p>
      </dgm:t>
    </dgm:pt>
    <dgm:pt modelId="{C28DBF51-78CE-473E-8BDD-AC4C358BE621}" type="pres">
      <dgm:prSet presAssocID="{782DEA7E-C94B-4ED5-AC76-27D4390648AD}" presName="hierRoot2" presStyleCnt="0">
        <dgm:presLayoutVars>
          <dgm:hierBranch val="init"/>
        </dgm:presLayoutVars>
      </dgm:prSet>
      <dgm:spPr/>
    </dgm:pt>
    <dgm:pt modelId="{6A9DF21B-039F-4E2A-87FE-EF6F1F39D364}" type="pres">
      <dgm:prSet presAssocID="{782DEA7E-C94B-4ED5-AC76-27D4390648AD}" presName="rootComposite" presStyleCnt="0"/>
      <dgm:spPr/>
    </dgm:pt>
    <dgm:pt modelId="{4E002B31-EF0F-40BE-9E11-9CEFD420CB6B}" type="pres">
      <dgm:prSet presAssocID="{782DEA7E-C94B-4ED5-AC76-27D4390648AD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4E675F2-1BA6-418D-BB0D-F9029462B5B9}" type="pres">
      <dgm:prSet presAssocID="{782DEA7E-C94B-4ED5-AC76-27D4390648AD}" presName="rootConnector" presStyleLbl="node2" presStyleIdx="2" presStyleCnt="4"/>
      <dgm:spPr/>
      <dgm:t>
        <a:bodyPr/>
        <a:lstStyle/>
        <a:p>
          <a:endParaRPr lang="cs-CZ"/>
        </a:p>
      </dgm:t>
    </dgm:pt>
    <dgm:pt modelId="{8E32312A-F4A3-4257-A8C7-A48FD991FFEE}" type="pres">
      <dgm:prSet presAssocID="{782DEA7E-C94B-4ED5-AC76-27D4390648AD}" presName="hierChild4" presStyleCnt="0"/>
      <dgm:spPr/>
    </dgm:pt>
    <dgm:pt modelId="{77F97BC7-3C9A-4B6E-BC76-7A25FD69F7DE}" type="pres">
      <dgm:prSet presAssocID="{782DEA7E-C94B-4ED5-AC76-27D4390648AD}" presName="hierChild5" presStyleCnt="0"/>
      <dgm:spPr/>
    </dgm:pt>
    <dgm:pt modelId="{2D18B19E-C9D9-4534-8983-7484B8338E25}" type="pres">
      <dgm:prSet presAssocID="{838AD43F-476B-46B6-8CC8-2D0FD46EC3C2}" presName="Name37" presStyleLbl="parChTrans1D2" presStyleIdx="3" presStyleCnt="4"/>
      <dgm:spPr/>
      <dgm:t>
        <a:bodyPr/>
        <a:lstStyle/>
        <a:p>
          <a:endParaRPr lang="cs-CZ"/>
        </a:p>
      </dgm:t>
    </dgm:pt>
    <dgm:pt modelId="{E427A04D-EDDA-4829-9953-78A3825918AA}" type="pres">
      <dgm:prSet presAssocID="{C6A90186-D78F-42B2-BFD3-E0DA01452111}" presName="hierRoot2" presStyleCnt="0">
        <dgm:presLayoutVars>
          <dgm:hierBranch val="init"/>
        </dgm:presLayoutVars>
      </dgm:prSet>
      <dgm:spPr/>
    </dgm:pt>
    <dgm:pt modelId="{BBB4A8D8-AA70-4B60-A57C-B32A36C48340}" type="pres">
      <dgm:prSet presAssocID="{C6A90186-D78F-42B2-BFD3-E0DA01452111}" presName="rootComposite" presStyleCnt="0"/>
      <dgm:spPr/>
    </dgm:pt>
    <dgm:pt modelId="{73E4443A-E1B6-4735-8036-4C22185B0BF5}" type="pres">
      <dgm:prSet presAssocID="{C6A90186-D78F-42B2-BFD3-E0DA01452111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5E44C69-E290-42D3-8CFE-DF1BFE1EDE0B}" type="pres">
      <dgm:prSet presAssocID="{C6A90186-D78F-42B2-BFD3-E0DA01452111}" presName="rootConnector" presStyleLbl="node2" presStyleIdx="3" presStyleCnt="4"/>
      <dgm:spPr/>
      <dgm:t>
        <a:bodyPr/>
        <a:lstStyle/>
        <a:p>
          <a:endParaRPr lang="cs-CZ"/>
        </a:p>
      </dgm:t>
    </dgm:pt>
    <dgm:pt modelId="{34A20D2E-9896-4893-B071-F3B4B3B48B33}" type="pres">
      <dgm:prSet presAssocID="{C6A90186-D78F-42B2-BFD3-E0DA01452111}" presName="hierChild4" presStyleCnt="0"/>
      <dgm:spPr/>
    </dgm:pt>
    <dgm:pt modelId="{5F55FD07-9897-4199-9A9A-17E2ED0790DE}" type="pres">
      <dgm:prSet presAssocID="{C6A90186-D78F-42B2-BFD3-E0DA01452111}" presName="hierChild5" presStyleCnt="0"/>
      <dgm:spPr/>
    </dgm:pt>
    <dgm:pt modelId="{2C0630C2-2619-4629-B3BD-E50E25CE8207}" type="pres">
      <dgm:prSet presAssocID="{8C2CB5FA-9C3B-431E-B9F0-497755251851}" presName="hierChild3" presStyleCnt="0"/>
      <dgm:spPr/>
    </dgm:pt>
  </dgm:ptLst>
  <dgm:cxnLst>
    <dgm:cxn modelId="{6FFD1BC4-E05C-49C1-9E55-7ABAD7FC6338}" type="presOf" srcId="{FA6E091D-942E-40EE-9190-7AB369816245}" destId="{9254E2D2-5874-49AA-BBE6-BCEE9D6EDEDE}" srcOrd="0" destOrd="0" presId="urn:microsoft.com/office/officeart/2005/8/layout/orgChart1"/>
    <dgm:cxn modelId="{30B7640E-BD59-4E27-96D8-E2AEAF047D2C}" type="presOf" srcId="{782DEA7E-C94B-4ED5-AC76-27D4390648AD}" destId="{74E675F2-1BA6-418D-BB0D-F9029462B5B9}" srcOrd="1" destOrd="0" presId="urn:microsoft.com/office/officeart/2005/8/layout/orgChart1"/>
    <dgm:cxn modelId="{58437595-BC75-4AA8-894C-A522B48CE213}" srcId="{8C2CB5FA-9C3B-431E-B9F0-497755251851}" destId="{C6A90186-D78F-42B2-BFD3-E0DA01452111}" srcOrd="3" destOrd="0" parTransId="{838AD43F-476B-46B6-8CC8-2D0FD46EC3C2}" sibTransId="{4C0AE5F4-0073-4AF7-A03E-90D89922F63A}"/>
    <dgm:cxn modelId="{C111DFCF-B72F-432B-9CFE-E2055A84BAD0}" srcId="{8C2CB5FA-9C3B-431E-B9F0-497755251851}" destId="{D2254F1B-ED38-4F32-84B7-FCC936D995D5}" srcOrd="0" destOrd="0" parTransId="{88E51E17-A768-4EEC-9CB0-F0A1DC2F84F2}" sibTransId="{7A4D69A6-A875-47A7-BB46-4D7E83444F4A}"/>
    <dgm:cxn modelId="{6F618289-3D69-4738-AD3B-EEB70F436BC7}" type="presOf" srcId="{D2254F1B-ED38-4F32-84B7-FCC936D995D5}" destId="{40758EF7-1097-4204-87BC-924774F737D4}" srcOrd="1" destOrd="0" presId="urn:microsoft.com/office/officeart/2005/8/layout/orgChart1"/>
    <dgm:cxn modelId="{40492701-7320-4457-9847-98E2C7E8FE76}" type="presOf" srcId="{6FF90FCB-FB75-4A9B-9569-8694F8D22EC8}" destId="{BAF8598C-96C8-4079-8921-E63A3BEC1A84}" srcOrd="0" destOrd="0" presId="urn:microsoft.com/office/officeart/2005/8/layout/orgChart1"/>
    <dgm:cxn modelId="{195D5167-5D4D-47CA-88E6-E29A26F4C8E4}" type="presOf" srcId="{C6A90186-D78F-42B2-BFD3-E0DA01452111}" destId="{73E4443A-E1B6-4735-8036-4C22185B0BF5}" srcOrd="0" destOrd="0" presId="urn:microsoft.com/office/officeart/2005/8/layout/orgChart1"/>
    <dgm:cxn modelId="{312196ED-BDE9-48DB-81CE-9192DF16C4A4}" srcId="{8C2CB5FA-9C3B-431E-B9F0-497755251851}" destId="{782DEA7E-C94B-4ED5-AC76-27D4390648AD}" srcOrd="2" destOrd="0" parTransId="{1CD57840-AB37-474A-856B-E08A8F245F38}" sibTransId="{485DFCF3-ADA7-41D0-8C03-183D5D434FC3}"/>
    <dgm:cxn modelId="{D53228C1-FECB-4B4B-AEB4-AD690A1C8094}" type="presOf" srcId="{58A5A8F0-86A7-4480-BE52-1F1474721C0C}" destId="{51D76953-0E14-402E-A812-916CF221FBCB}" srcOrd="1" destOrd="0" presId="urn:microsoft.com/office/officeart/2005/8/layout/orgChart1"/>
    <dgm:cxn modelId="{27E42D61-8F21-4050-956F-28DCCB070381}" type="presOf" srcId="{C6A90186-D78F-42B2-BFD3-E0DA01452111}" destId="{F5E44C69-E290-42D3-8CFE-DF1BFE1EDE0B}" srcOrd="1" destOrd="0" presId="urn:microsoft.com/office/officeart/2005/8/layout/orgChart1"/>
    <dgm:cxn modelId="{635CF058-148B-4284-B834-39C33085BA7D}" type="presOf" srcId="{8C2CB5FA-9C3B-431E-B9F0-497755251851}" destId="{C498FF46-B61D-465E-A6B5-8F9CAB6D71EB}" srcOrd="0" destOrd="0" presId="urn:microsoft.com/office/officeart/2005/8/layout/orgChart1"/>
    <dgm:cxn modelId="{C47C84C6-2F38-4B6E-9BBE-4F3E83983AC4}" type="presOf" srcId="{58A5A8F0-86A7-4480-BE52-1F1474721C0C}" destId="{22F93018-6235-4094-8A9E-03BC6EAAE99B}" srcOrd="0" destOrd="0" presId="urn:microsoft.com/office/officeart/2005/8/layout/orgChart1"/>
    <dgm:cxn modelId="{AD04C588-6160-4F02-AC66-CBE8081D8B0B}" type="presOf" srcId="{1CD57840-AB37-474A-856B-E08A8F245F38}" destId="{075B25C6-B3FA-45FD-8F3D-F6F15F1A89E4}" srcOrd="0" destOrd="0" presId="urn:microsoft.com/office/officeart/2005/8/layout/orgChart1"/>
    <dgm:cxn modelId="{03A52E21-43AE-47F5-A1B6-57D4ACFA4A57}" srcId="{6FF90FCB-FB75-4A9B-9569-8694F8D22EC8}" destId="{8C2CB5FA-9C3B-431E-B9F0-497755251851}" srcOrd="0" destOrd="0" parTransId="{97588651-1513-4377-B0ED-A52F53C0E3DA}" sibTransId="{45A6A86F-6F52-45CF-9857-6C7F570282D7}"/>
    <dgm:cxn modelId="{8A334C9B-BBEB-420F-B202-87CA887E0356}" type="presOf" srcId="{838AD43F-476B-46B6-8CC8-2D0FD46EC3C2}" destId="{2D18B19E-C9D9-4534-8983-7484B8338E25}" srcOrd="0" destOrd="0" presId="urn:microsoft.com/office/officeart/2005/8/layout/orgChart1"/>
    <dgm:cxn modelId="{24CC0AD5-51FE-4A4F-AC50-FE906EF90933}" type="presOf" srcId="{88E51E17-A768-4EEC-9CB0-F0A1DC2F84F2}" destId="{DCC836D3-607E-4658-A65F-1FD4C6F99094}" srcOrd="0" destOrd="0" presId="urn:microsoft.com/office/officeart/2005/8/layout/orgChart1"/>
    <dgm:cxn modelId="{FBA26878-BFC8-46AB-B1D4-B7B7557D8F85}" type="presOf" srcId="{8C2CB5FA-9C3B-431E-B9F0-497755251851}" destId="{794676F2-3E95-4481-A624-8ED861808C35}" srcOrd="1" destOrd="0" presId="urn:microsoft.com/office/officeart/2005/8/layout/orgChart1"/>
    <dgm:cxn modelId="{20B2CFD9-9224-4D71-A815-631D914209B5}" srcId="{8C2CB5FA-9C3B-431E-B9F0-497755251851}" destId="{58A5A8F0-86A7-4480-BE52-1F1474721C0C}" srcOrd="1" destOrd="0" parTransId="{FA6E091D-942E-40EE-9190-7AB369816245}" sibTransId="{90757A87-95CD-4A6A-8922-D641BB9BA1CD}"/>
    <dgm:cxn modelId="{F2E737AB-C94D-4893-917F-A8CF00BF59BC}" type="presOf" srcId="{782DEA7E-C94B-4ED5-AC76-27D4390648AD}" destId="{4E002B31-EF0F-40BE-9E11-9CEFD420CB6B}" srcOrd="0" destOrd="0" presId="urn:microsoft.com/office/officeart/2005/8/layout/orgChart1"/>
    <dgm:cxn modelId="{C5369297-557F-4C9F-8E8E-DC91D0110208}" type="presOf" srcId="{D2254F1B-ED38-4F32-84B7-FCC936D995D5}" destId="{B86228CE-36EE-4200-83DF-BAEBC9F1E94F}" srcOrd="0" destOrd="0" presId="urn:microsoft.com/office/officeart/2005/8/layout/orgChart1"/>
    <dgm:cxn modelId="{763B23E9-A03A-46CC-B03E-FF85704BEDFC}" type="presParOf" srcId="{BAF8598C-96C8-4079-8921-E63A3BEC1A84}" destId="{85ACCCA4-52E6-461F-ADF0-72B6673D21BD}" srcOrd="0" destOrd="0" presId="urn:microsoft.com/office/officeart/2005/8/layout/orgChart1"/>
    <dgm:cxn modelId="{2C6B5FCB-123F-42E3-9A96-24D21C728D37}" type="presParOf" srcId="{85ACCCA4-52E6-461F-ADF0-72B6673D21BD}" destId="{AE5A3732-FB8A-41F5-A009-157A08F47DD7}" srcOrd="0" destOrd="0" presId="urn:microsoft.com/office/officeart/2005/8/layout/orgChart1"/>
    <dgm:cxn modelId="{E9588A57-3DE4-4972-8E61-659DBF78DFF7}" type="presParOf" srcId="{AE5A3732-FB8A-41F5-A009-157A08F47DD7}" destId="{C498FF46-B61D-465E-A6B5-8F9CAB6D71EB}" srcOrd="0" destOrd="0" presId="urn:microsoft.com/office/officeart/2005/8/layout/orgChart1"/>
    <dgm:cxn modelId="{150B87A5-A401-47C6-BB1B-1D7ED1D3812E}" type="presParOf" srcId="{AE5A3732-FB8A-41F5-A009-157A08F47DD7}" destId="{794676F2-3E95-4481-A624-8ED861808C35}" srcOrd="1" destOrd="0" presId="urn:microsoft.com/office/officeart/2005/8/layout/orgChart1"/>
    <dgm:cxn modelId="{A921BE0B-5170-4FBB-81DB-3BF2A2B6BD3E}" type="presParOf" srcId="{85ACCCA4-52E6-461F-ADF0-72B6673D21BD}" destId="{14C91E59-E98A-401D-9563-B26151222DF4}" srcOrd="1" destOrd="0" presId="urn:microsoft.com/office/officeart/2005/8/layout/orgChart1"/>
    <dgm:cxn modelId="{B4953454-3293-47CB-B1D3-E156D3030443}" type="presParOf" srcId="{14C91E59-E98A-401D-9563-B26151222DF4}" destId="{DCC836D3-607E-4658-A65F-1FD4C6F99094}" srcOrd="0" destOrd="0" presId="urn:microsoft.com/office/officeart/2005/8/layout/orgChart1"/>
    <dgm:cxn modelId="{BEF5C30E-A8B2-498B-919C-A95935873FD4}" type="presParOf" srcId="{14C91E59-E98A-401D-9563-B26151222DF4}" destId="{54588053-4C98-4B57-B5EE-899FC38EFAC1}" srcOrd="1" destOrd="0" presId="urn:microsoft.com/office/officeart/2005/8/layout/orgChart1"/>
    <dgm:cxn modelId="{116C10A7-A43E-4806-9B7D-7C04F164F618}" type="presParOf" srcId="{54588053-4C98-4B57-B5EE-899FC38EFAC1}" destId="{C994355F-EF4B-43FA-B0AA-A7E8CECDE597}" srcOrd="0" destOrd="0" presId="urn:microsoft.com/office/officeart/2005/8/layout/orgChart1"/>
    <dgm:cxn modelId="{BD8C86A0-4A1B-4041-90C9-7DE21CF88F23}" type="presParOf" srcId="{C994355F-EF4B-43FA-B0AA-A7E8CECDE597}" destId="{B86228CE-36EE-4200-83DF-BAEBC9F1E94F}" srcOrd="0" destOrd="0" presId="urn:microsoft.com/office/officeart/2005/8/layout/orgChart1"/>
    <dgm:cxn modelId="{055E0F6F-B599-424C-8DA4-C8AC59242BC1}" type="presParOf" srcId="{C994355F-EF4B-43FA-B0AA-A7E8CECDE597}" destId="{40758EF7-1097-4204-87BC-924774F737D4}" srcOrd="1" destOrd="0" presId="urn:microsoft.com/office/officeart/2005/8/layout/orgChart1"/>
    <dgm:cxn modelId="{C740F33C-509F-401E-911D-F06875086CFF}" type="presParOf" srcId="{54588053-4C98-4B57-B5EE-899FC38EFAC1}" destId="{5B0C62C4-AAF4-4E1B-80FC-6D4CED870B73}" srcOrd="1" destOrd="0" presId="urn:microsoft.com/office/officeart/2005/8/layout/orgChart1"/>
    <dgm:cxn modelId="{8B476FB0-96A9-495F-9183-2F5AB1E64361}" type="presParOf" srcId="{54588053-4C98-4B57-B5EE-899FC38EFAC1}" destId="{B4FDAFE2-D954-42C0-A686-D09319F1EA34}" srcOrd="2" destOrd="0" presId="urn:microsoft.com/office/officeart/2005/8/layout/orgChart1"/>
    <dgm:cxn modelId="{225A2C8F-B40C-4913-99FD-94FF7AE7A15D}" type="presParOf" srcId="{14C91E59-E98A-401D-9563-B26151222DF4}" destId="{9254E2D2-5874-49AA-BBE6-BCEE9D6EDEDE}" srcOrd="2" destOrd="0" presId="urn:microsoft.com/office/officeart/2005/8/layout/orgChart1"/>
    <dgm:cxn modelId="{01DA5C12-3DCE-4E10-B92E-D4CFABFBB75D}" type="presParOf" srcId="{14C91E59-E98A-401D-9563-B26151222DF4}" destId="{F5B39989-54EB-4C56-9B01-FC72C2E4E5AD}" srcOrd="3" destOrd="0" presId="urn:microsoft.com/office/officeart/2005/8/layout/orgChart1"/>
    <dgm:cxn modelId="{A58DAD3B-B9EF-4E18-97FD-0BC37FBABAC9}" type="presParOf" srcId="{F5B39989-54EB-4C56-9B01-FC72C2E4E5AD}" destId="{55781423-701E-4BD6-8540-837043AD4DD2}" srcOrd="0" destOrd="0" presId="urn:microsoft.com/office/officeart/2005/8/layout/orgChart1"/>
    <dgm:cxn modelId="{F43A99A1-1127-46CD-B9B4-8EDBD70D2CC5}" type="presParOf" srcId="{55781423-701E-4BD6-8540-837043AD4DD2}" destId="{22F93018-6235-4094-8A9E-03BC6EAAE99B}" srcOrd="0" destOrd="0" presId="urn:microsoft.com/office/officeart/2005/8/layout/orgChart1"/>
    <dgm:cxn modelId="{B57E5461-1833-45F7-9129-70402AAAAFB3}" type="presParOf" srcId="{55781423-701E-4BD6-8540-837043AD4DD2}" destId="{51D76953-0E14-402E-A812-916CF221FBCB}" srcOrd="1" destOrd="0" presId="urn:microsoft.com/office/officeart/2005/8/layout/orgChart1"/>
    <dgm:cxn modelId="{48332595-0BAF-43DF-8E38-BC2C6E13D60F}" type="presParOf" srcId="{F5B39989-54EB-4C56-9B01-FC72C2E4E5AD}" destId="{BB5C426E-A56D-487B-AAFD-19A1642D37A4}" srcOrd="1" destOrd="0" presId="urn:microsoft.com/office/officeart/2005/8/layout/orgChart1"/>
    <dgm:cxn modelId="{5DA2A737-2587-45C5-A8E4-CD5C9A8DC6D7}" type="presParOf" srcId="{F5B39989-54EB-4C56-9B01-FC72C2E4E5AD}" destId="{9435F502-75C4-4D98-8E4B-D5B73F865110}" srcOrd="2" destOrd="0" presId="urn:microsoft.com/office/officeart/2005/8/layout/orgChart1"/>
    <dgm:cxn modelId="{BC71DEBE-B878-4804-BB3F-4FF419F55574}" type="presParOf" srcId="{14C91E59-E98A-401D-9563-B26151222DF4}" destId="{075B25C6-B3FA-45FD-8F3D-F6F15F1A89E4}" srcOrd="4" destOrd="0" presId="urn:microsoft.com/office/officeart/2005/8/layout/orgChart1"/>
    <dgm:cxn modelId="{DFD60DE9-F1C4-4BB2-8A80-C3F170B456D9}" type="presParOf" srcId="{14C91E59-E98A-401D-9563-B26151222DF4}" destId="{C28DBF51-78CE-473E-8BDD-AC4C358BE621}" srcOrd="5" destOrd="0" presId="urn:microsoft.com/office/officeart/2005/8/layout/orgChart1"/>
    <dgm:cxn modelId="{BBF7811D-67AC-4CCA-87C2-B03F31E56152}" type="presParOf" srcId="{C28DBF51-78CE-473E-8BDD-AC4C358BE621}" destId="{6A9DF21B-039F-4E2A-87FE-EF6F1F39D364}" srcOrd="0" destOrd="0" presId="urn:microsoft.com/office/officeart/2005/8/layout/orgChart1"/>
    <dgm:cxn modelId="{D4682882-1F6C-44B6-83FF-4188A72B5D58}" type="presParOf" srcId="{6A9DF21B-039F-4E2A-87FE-EF6F1F39D364}" destId="{4E002B31-EF0F-40BE-9E11-9CEFD420CB6B}" srcOrd="0" destOrd="0" presId="urn:microsoft.com/office/officeart/2005/8/layout/orgChart1"/>
    <dgm:cxn modelId="{51789DE4-BFC0-460E-8BE3-0C114F593CDC}" type="presParOf" srcId="{6A9DF21B-039F-4E2A-87FE-EF6F1F39D364}" destId="{74E675F2-1BA6-418D-BB0D-F9029462B5B9}" srcOrd="1" destOrd="0" presId="urn:microsoft.com/office/officeart/2005/8/layout/orgChart1"/>
    <dgm:cxn modelId="{48C86849-C854-412C-8C2F-533F29D36A22}" type="presParOf" srcId="{C28DBF51-78CE-473E-8BDD-AC4C358BE621}" destId="{8E32312A-F4A3-4257-A8C7-A48FD991FFEE}" srcOrd="1" destOrd="0" presId="urn:microsoft.com/office/officeart/2005/8/layout/orgChart1"/>
    <dgm:cxn modelId="{FAC8DCDF-41D1-4924-A86F-B0CFDCA84052}" type="presParOf" srcId="{C28DBF51-78CE-473E-8BDD-AC4C358BE621}" destId="{77F97BC7-3C9A-4B6E-BC76-7A25FD69F7DE}" srcOrd="2" destOrd="0" presId="urn:microsoft.com/office/officeart/2005/8/layout/orgChart1"/>
    <dgm:cxn modelId="{F148539C-74AE-4272-A080-0E5C2FA0876E}" type="presParOf" srcId="{14C91E59-E98A-401D-9563-B26151222DF4}" destId="{2D18B19E-C9D9-4534-8983-7484B8338E25}" srcOrd="6" destOrd="0" presId="urn:microsoft.com/office/officeart/2005/8/layout/orgChart1"/>
    <dgm:cxn modelId="{23C45C35-5977-489E-BD28-2AABC0CB7E88}" type="presParOf" srcId="{14C91E59-E98A-401D-9563-B26151222DF4}" destId="{E427A04D-EDDA-4829-9953-78A3825918AA}" srcOrd="7" destOrd="0" presId="urn:microsoft.com/office/officeart/2005/8/layout/orgChart1"/>
    <dgm:cxn modelId="{05901A48-342F-40E2-BE5D-D99CD565E022}" type="presParOf" srcId="{E427A04D-EDDA-4829-9953-78A3825918AA}" destId="{BBB4A8D8-AA70-4B60-A57C-B32A36C48340}" srcOrd="0" destOrd="0" presId="urn:microsoft.com/office/officeart/2005/8/layout/orgChart1"/>
    <dgm:cxn modelId="{8B9A24F8-6CC9-4EB7-A25B-66BF6858D39C}" type="presParOf" srcId="{BBB4A8D8-AA70-4B60-A57C-B32A36C48340}" destId="{73E4443A-E1B6-4735-8036-4C22185B0BF5}" srcOrd="0" destOrd="0" presId="urn:microsoft.com/office/officeart/2005/8/layout/orgChart1"/>
    <dgm:cxn modelId="{723715DF-DB57-45CC-8D5E-039DE8B7445C}" type="presParOf" srcId="{BBB4A8D8-AA70-4B60-A57C-B32A36C48340}" destId="{F5E44C69-E290-42D3-8CFE-DF1BFE1EDE0B}" srcOrd="1" destOrd="0" presId="urn:microsoft.com/office/officeart/2005/8/layout/orgChart1"/>
    <dgm:cxn modelId="{E14697D2-67A6-4FAE-8B64-E3DF2184D8FF}" type="presParOf" srcId="{E427A04D-EDDA-4829-9953-78A3825918AA}" destId="{34A20D2E-9896-4893-B071-F3B4B3B48B33}" srcOrd="1" destOrd="0" presId="urn:microsoft.com/office/officeart/2005/8/layout/orgChart1"/>
    <dgm:cxn modelId="{B7594058-1D10-4720-B8D1-BC4755E4D3BA}" type="presParOf" srcId="{E427A04D-EDDA-4829-9953-78A3825918AA}" destId="{5F55FD07-9897-4199-9A9A-17E2ED0790DE}" srcOrd="2" destOrd="0" presId="urn:microsoft.com/office/officeart/2005/8/layout/orgChart1"/>
    <dgm:cxn modelId="{45F35510-E873-442E-A6DC-AC99E67661B2}" type="presParOf" srcId="{85ACCCA4-52E6-461F-ADF0-72B6673D21BD}" destId="{2C0630C2-2619-4629-B3BD-E50E25CE820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37B9B2-1C01-4515-A658-3664D8AC477C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D21BECF-64CA-4402-9A67-044EBEB741D4}">
      <dgm:prSet phldrT="[Text]"/>
      <dgm:spPr/>
      <dgm:t>
        <a:bodyPr/>
        <a:lstStyle/>
        <a:p>
          <a:r>
            <a:rPr lang="cs-CZ" dirty="0" smtClean="0"/>
            <a:t>Opacita měkké tkáně</a:t>
          </a:r>
          <a:endParaRPr lang="cs-CZ" dirty="0"/>
        </a:p>
      </dgm:t>
    </dgm:pt>
    <dgm:pt modelId="{E560B3E2-86B5-4058-BC2F-3CF027B9C91E}" type="parTrans" cxnId="{27F47C24-F09A-4BB4-87CE-A53C5D3A6FBB}">
      <dgm:prSet/>
      <dgm:spPr/>
      <dgm:t>
        <a:bodyPr/>
        <a:lstStyle/>
        <a:p>
          <a:endParaRPr lang="cs-CZ"/>
        </a:p>
      </dgm:t>
    </dgm:pt>
    <dgm:pt modelId="{C6F94A04-E4D0-4F02-A48D-430F47AE0264}" type="sibTrans" cxnId="{27F47C24-F09A-4BB4-87CE-A53C5D3A6FBB}">
      <dgm:prSet/>
      <dgm:spPr/>
      <dgm:t>
        <a:bodyPr/>
        <a:lstStyle/>
        <a:p>
          <a:endParaRPr lang="cs-CZ"/>
        </a:p>
      </dgm:t>
    </dgm:pt>
    <dgm:pt modelId="{A1B24459-46F8-42ED-B14E-CD5FE178C99E}">
      <dgm:prSet/>
      <dgm:spPr/>
      <dgm:t>
        <a:bodyPr/>
        <a:lstStyle/>
        <a:p>
          <a:r>
            <a:rPr lang="cs-CZ" dirty="0" smtClean="0"/>
            <a:t>Neoplazie</a:t>
          </a:r>
          <a:endParaRPr lang="cs-CZ" dirty="0"/>
        </a:p>
      </dgm:t>
    </dgm:pt>
    <dgm:pt modelId="{0EFFC385-62FF-4332-96DF-71320CB3D110}" type="parTrans" cxnId="{1DFE2D1E-A7AD-4254-9F9A-C15C53C4ED69}">
      <dgm:prSet/>
      <dgm:spPr/>
      <dgm:t>
        <a:bodyPr/>
        <a:lstStyle/>
        <a:p>
          <a:endParaRPr lang="cs-CZ"/>
        </a:p>
      </dgm:t>
    </dgm:pt>
    <dgm:pt modelId="{B25FFD21-688F-427B-8809-4FCED1672637}" type="sibTrans" cxnId="{1DFE2D1E-A7AD-4254-9F9A-C15C53C4ED69}">
      <dgm:prSet/>
      <dgm:spPr/>
      <dgm:t>
        <a:bodyPr/>
        <a:lstStyle/>
        <a:p>
          <a:endParaRPr lang="cs-CZ"/>
        </a:p>
      </dgm:t>
    </dgm:pt>
    <dgm:pt modelId="{25A80716-6235-4222-9894-6510F785FA6C}">
      <dgm:prSet/>
      <dgm:spPr/>
      <dgm:t>
        <a:bodyPr/>
        <a:lstStyle/>
        <a:p>
          <a:r>
            <a:rPr lang="cs-CZ" dirty="0" smtClean="0"/>
            <a:t>Metastáze</a:t>
          </a:r>
          <a:endParaRPr lang="cs-CZ" dirty="0"/>
        </a:p>
      </dgm:t>
    </dgm:pt>
    <dgm:pt modelId="{BA524249-8B09-442E-B5DF-17C99A95B1B2}" type="parTrans" cxnId="{12866C6B-09A4-4BEB-B24D-0F1BAF279CD5}">
      <dgm:prSet/>
      <dgm:spPr/>
      <dgm:t>
        <a:bodyPr/>
        <a:lstStyle/>
        <a:p>
          <a:endParaRPr lang="cs-CZ"/>
        </a:p>
      </dgm:t>
    </dgm:pt>
    <dgm:pt modelId="{48032925-D0AF-47AA-9968-739F15419C25}" type="sibTrans" cxnId="{12866C6B-09A4-4BEB-B24D-0F1BAF279CD5}">
      <dgm:prSet/>
      <dgm:spPr/>
      <dgm:t>
        <a:bodyPr/>
        <a:lstStyle/>
        <a:p>
          <a:endParaRPr lang="cs-CZ"/>
        </a:p>
      </dgm:t>
    </dgm:pt>
    <dgm:pt modelId="{98EA6986-FADE-4A9B-B2C3-FF18D1DF8C93}">
      <dgm:prSet/>
      <dgm:spPr/>
      <dgm:t>
        <a:bodyPr/>
        <a:lstStyle/>
        <a:p>
          <a:r>
            <a:rPr lang="cs-CZ" smtClean="0"/>
            <a:t>Granulom</a:t>
          </a:r>
          <a:endParaRPr lang="cs-CZ"/>
        </a:p>
      </dgm:t>
    </dgm:pt>
    <dgm:pt modelId="{E292F296-5E84-4B6F-BD28-8461725F08A9}" type="parTrans" cxnId="{F31AC202-3CDB-457A-ACBC-63CF23663BC6}">
      <dgm:prSet/>
      <dgm:spPr/>
      <dgm:t>
        <a:bodyPr/>
        <a:lstStyle/>
        <a:p>
          <a:endParaRPr lang="cs-CZ"/>
        </a:p>
      </dgm:t>
    </dgm:pt>
    <dgm:pt modelId="{F1DFF450-448F-4317-8BEE-1866FD9D0447}" type="sibTrans" cxnId="{F31AC202-3CDB-457A-ACBC-63CF23663BC6}">
      <dgm:prSet/>
      <dgm:spPr/>
      <dgm:t>
        <a:bodyPr/>
        <a:lstStyle/>
        <a:p>
          <a:endParaRPr lang="cs-CZ"/>
        </a:p>
      </dgm:t>
    </dgm:pt>
    <dgm:pt modelId="{F90C6F1B-2D8A-4C9D-A0BA-1BE1E25B3432}">
      <dgm:prSet/>
      <dgm:spPr/>
      <dgm:t>
        <a:bodyPr/>
        <a:lstStyle/>
        <a:p>
          <a:r>
            <a:rPr lang="cs-CZ" smtClean="0"/>
            <a:t>Absces </a:t>
          </a:r>
          <a:endParaRPr lang="cs-CZ"/>
        </a:p>
      </dgm:t>
    </dgm:pt>
    <dgm:pt modelId="{1E377527-4687-4B83-A53D-8CC208DA06CB}" type="parTrans" cxnId="{7D1C03B9-18A2-4BA7-A67E-2C9032CA3EEA}">
      <dgm:prSet/>
      <dgm:spPr/>
      <dgm:t>
        <a:bodyPr/>
        <a:lstStyle/>
        <a:p>
          <a:endParaRPr lang="cs-CZ"/>
        </a:p>
      </dgm:t>
    </dgm:pt>
    <dgm:pt modelId="{E432698D-5668-40EB-B614-99E824CDE599}" type="sibTrans" cxnId="{7D1C03B9-18A2-4BA7-A67E-2C9032CA3EEA}">
      <dgm:prSet/>
      <dgm:spPr/>
      <dgm:t>
        <a:bodyPr/>
        <a:lstStyle/>
        <a:p>
          <a:endParaRPr lang="cs-CZ"/>
        </a:p>
      </dgm:t>
    </dgm:pt>
    <dgm:pt modelId="{22FEAD45-BBFD-4C3E-83B7-BD9FB3B1FA02}">
      <dgm:prSet/>
      <dgm:spPr/>
      <dgm:t>
        <a:bodyPr/>
        <a:lstStyle/>
        <a:p>
          <a:r>
            <a:rPr lang="cs-CZ" smtClean="0"/>
            <a:t>Hematom</a:t>
          </a:r>
          <a:endParaRPr lang="cs-CZ"/>
        </a:p>
      </dgm:t>
    </dgm:pt>
    <dgm:pt modelId="{EA62ECAB-6A18-4BCF-8DA4-9A02E16F1609}" type="parTrans" cxnId="{52603378-51C6-4036-AD0A-A75E45142CDA}">
      <dgm:prSet/>
      <dgm:spPr/>
      <dgm:t>
        <a:bodyPr/>
        <a:lstStyle/>
        <a:p>
          <a:endParaRPr lang="cs-CZ"/>
        </a:p>
      </dgm:t>
    </dgm:pt>
    <dgm:pt modelId="{B9EA5394-B2FE-4BA3-ADDA-54D904A64088}" type="sibTrans" cxnId="{52603378-51C6-4036-AD0A-A75E45142CDA}">
      <dgm:prSet/>
      <dgm:spPr/>
      <dgm:t>
        <a:bodyPr/>
        <a:lstStyle/>
        <a:p>
          <a:endParaRPr lang="cs-CZ"/>
        </a:p>
      </dgm:t>
    </dgm:pt>
    <dgm:pt modelId="{6766AC67-A1F6-49D4-BD57-4026BD865AF6}">
      <dgm:prSet/>
      <dgm:spPr/>
      <dgm:t>
        <a:bodyPr/>
        <a:lstStyle/>
        <a:p>
          <a:r>
            <a:rPr lang="cs-CZ" smtClean="0"/>
            <a:t>Cysta </a:t>
          </a:r>
          <a:endParaRPr lang="cs-CZ"/>
        </a:p>
      </dgm:t>
    </dgm:pt>
    <dgm:pt modelId="{901297E3-AA21-4FDE-BE30-CCF70ED43189}" type="parTrans" cxnId="{3219D409-2D4F-451B-A595-DD8E338DFB09}">
      <dgm:prSet/>
      <dgm:spPr/>
      <dgm:t>
        <a:bodyPr/>
        <a:lstStyle/>
        <a:p>
          <a:endParaRPr lang="cs-CZ"/>
        </a:p>
      </dgm:t>
    </dgm:pt>
    <dgm:pt modelId="{6F6D9C1B-ACEF-46D1-BF9C-5B387444CB22}" type="sibTrans" cxnId="{3219D409-2D4F-451B-A595-DD8E338DFB09}">
      <dgm:prSet/>
      <dgm:spPr/>
      <dgm:t>
        <a:bodyPr/>
        <a:lstStyle/>
        <a:p>
          <a:endParaRPr lang="cs-CZ"/>
        </a:p>
      </dgm:t>
    </dgm:pt>
    <dgm:pt modelId="{C68F28D4-D296-46A7-9930-66AD92E7E8C4}" type="pres">
      <dgm:prSet presAssocID="{FC37B9B2-1C01-4515-A658-3664D8AC47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97217147-683C-4421-9BB4-4FC99D67ED06}" type="pres">
      <dgm:prSet presAssocID="{0D21BECF-64CA-4402-9A67-044EBEB741D4}" presName="hierRoot1" presStyleCnt="0">
        <dgm:presLayoutVars>
          <dgm:hierBranch val="init"/>
        </dgm:presLayoutVars>
      </dgm:prSet>
      <dgm:spPr/>
    </dgm:pt>
    <dgm:pt modelId="{587D8C17-E632-4903-8B96-379ACB487192}" type="pres">
      <dgm:prSet presAssocID="{0D21BECF-64CA-4402-9A67-044EBEB741D4}" presName="rootComposite1" presStyleCnt="0"/>
      <dgm:spPr/>
    </dgm:pt>
    <dgm:pt modelId="{BCCD717E-058B-4941-B45A-3BA25338017D}" type="pres">
      <dgm:prSet presAssocID="{0D21BECF-64CA-4402-9A67-044EBEB741D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FC61984-1E15-4A9C-A5B0-69114C025B1D}" type="pres">
      <dgm:prSet presAssocID="{0D21BECF-64CA-4402-9A67-044EBEB741D4}" presName="rootConnector1" presStyleLbl="node1" presStyleIdx="0" presStyleCnt="0"/>
      <dgm:spPr/>
      <dgm:t>
        <a:bodyPr/>
        <a:lstStyle/>
        <a:p>
          <a:endParaRPr lang="cs-CZ"/>
        </a:p>
      </dgm:t>
    </dgm:pt>
    <dgm:pt modelId="{1A694885-8998-4C49-A024-CD199C865087}" type="pres">
      <dgm:prSet presAssocID="{0D21BECF-64CA-4402-9A67-044EBEB741D4}" presName="hierChild2" presStyleCnt="0"/>
      <dgm:spPr/>
    </dgm:pt>
    <dgm:pt modelId="{4471D191-BCB0-4718-B5D3-72E8F7A1461F}" type="pres">
      <dgm:prSet presAssocID="{0EFFC385-62FF-4332-96DF-71320CB3D110}" presName="Name64" presStyleLbl="parChTrans1D2" presStyleIdx="0" presStyleCnt="6"/>
      <dgm:spPr/>
      <dgm:t>
        <a:bodyPr/>
        <a:lstStyle/>
        <a:p>
          <a:endParaRPr lang="cs-CZ"/>
        </a:p>
      </dgm:t>
    </dgm:pt>
    <dgm:pt modelId="{555BDA31-4D87-4112-936E-0C5054E5E3CB}" type="pres">
      <dgm:prSet presAssocID="{A1B24459-46F8-42ED-B14E-CD5FE178C99E}" presName="hierRoot2" presStyleCnt="0">
        <dgm:presLayoutVars>
          <dgm:hierBranch val="init"/>
        </dgm:presLayoutVars>
      </dgm:prSet>
      <dgm:spPr/>
    </dgm:pt>
    <dgm:pt modelId="{09C9404C-B55D-4F74-9F86-BC837F545D47}" type="pres">
      <dgm:prSet presAssocID="{A1B24459-46F8-42ED-B14E-CD5FE178C99E}" presName="rootComposite" presStyleCnt="0"/>
      <dgm:spPr/>
    </dgm:pt>
    <dgm:pt modelId="{C61A666C-0ECC-49CA-969D-ADE3BE506C3B}" type="pres">
      <dgm:prSet presAssocID="{A1B24459-46F8-42ED-B14E-CD5FE178C99E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B0D2CA7-F305-4979-8092-91BCA0DED483}" type="pres">
      <dgm:prSet presAssocID="{A1B24459-46F8-42ED-B14E-CD5FE178C99E}" presName="rootConnector" presStyleLbl="node2" presStyleIdx="0" presStyleCnt="6"/>
      <dgm:spPr/>
      <dgm:t>
        <a:bodyPr/>
        <a:lstStyle/>
        <a:p>
          <a:endParaRPr lang="cs-CZ"/>
        </a:p>
      </dgm:t>
    </dgm:pt>
    <dgm:pt modelId="{CF4803C5-A617-4050-85A7-7A1757131051}" type="pres">
      <dgm:prSet presAssocID="{A1B24459-46F8-42ED-B14E-CD5FE178C99E}" presName="hierChild4" presStyleCnt="0"/>
      <dgm:spPr/>
    </dgm:pt>
    <dgm:pt modelId="{42CA120F-6C36-414C-932F-C9BE610F1FA8}" type="pres">
      <dgm:prSet presAssocID="{A1B24459-46F8-42ED-B14E-CD5FE178C99E}" presName="hierChild5" presStyleCnt="0"/>
      <dgm:spPr/>
    </dgm:pt>
    <dgm:pt modelId="{17C29947-7B8C-4100-8B7F-1554C0AB1909}" type="pres">
      <dgm:prSet presAssocID="{BA524249-8B09-442E-B5DF-17C99A95B1B2}" presName="Name64" presStyleLbl="parChTrans1D2" presStyleIdx="1" presStyleCnt="6"/>
      <dgm:spPr/>
      <dgm:t>
        <a:bodyPr/>
        <a:lstStyle/>
        <a:p>
          <a:endParaRPr lang="cs-CZ"/>
        </a:p>
      </dgm:t>
    </dgm:pt>
    <dgm:pt modelId="{0ACC6BCB-2C6F-4773-8A6E-527A8641E6D7}" type="pres">
      <dgm:prSet presAssocID="{25A80716-6235-4222-9894-6510F785FA6C}" presName="hierRoot2" presStyleCnt="0">
        <dgm:presLayoutVars>
          <dgm:hierBranch val="init"/>
        </dgm:presLayoutVars>
      </dgm:prSet>
      <dgm:spPr/>
    </dgm:pt>
    <dgm:pt modelId="{D1274B4C-FC2B-4DCE-A9AF-52DA04528734}" type="pres">
      <dgm:prSet presAssocID="{25A80716-6235-4222-9894-6510F785FA6C}" presName="rootComposite" presStyleCnt="0"/>
      <dgm:spPr/>
    </dgm:pt>
    <dgm:pt modelId="{F19C493D-945E-4CF1-A45A-79074352EAA9}" type="pres">
      <dgm:prSet presAssocID="{25A80716-6235-4222-9894-6510F785FA6C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16F0C32-87DA-409E-9CB2-FC9152F49B64}" type="pres">
      <dgm:prSet presAssocID="{25A80716-6235-4222-9894-6510F785FA6C}" presName="rootConnector" presStyleLbl="node2" presStyleIdx="1" presStyleCnt="6"/>
      <dgm:spPr/>
      <dgm:t>
        <a:bodyPr/>
        <a:lstStyle/>
        <a:p>
          <a:endParaRPr lang="cs-CZ"/>
        </a:p>
      </dgm:t>
    </dgm:pt>
    <dgm:pt modelId="{CCF9423A-7F7E-40CC-BDA1-6FF5940E2C57}" type="pres">
      <dgm:prSet presAssocID="{25A80716-6235-4222-9894-6510F785FA6C}" presName="hierChild4" presStyleCnt="0"/>
      <dgm:spPr/>
    </dgm:pt>
    <dgm:pt modelId="{7D1D2C71-BAE2-48DF-AF18-3B75D14A6995}" type="pres">
      <dgm:prSet presAssocID="{25A80716-6235-4222-9894-6510F785FA6C}" presName="hierChild5" presStyleCnt="0"/>
      <dgm:spPr/>
    </dgm:pt>
    <dgm:pt modelId="{6DE95726-DADF-429A-BC0E-6EAD7FA175C1}" type="pres">
      <dgm:prSet presAssocID="{E292F296-5E84-4B6F-BD28-8461725F08A9}" presName="Name64" presStyleLbl="parChTrans1D2" presStyleIdx="2" presStyleCnt="6"/>
      <dgm:spPr/>
      <dgm:t>
        <a:bodyPr/>
        <a:lstStyle/>
        <a:p>
          <a:endParaRPr lang="cs-CZ"/>
        </a:p>
      </dgm:t>
    </dgm:pt>
    <dgm:pt modelId="{B18C5FE7-5A55-45EE-9757-A27F58751CCE}" type="pres">
      <dgm:prSet presAssocID="{98EA6986-FADE-4A9B-B2C3-FF18D1DF8C93}" presName="hierRoot2" presStyleCnt="0">
        <dgm:presLayoutVars>
          <dgm:hierBranch val="init"/>
        </dgm:presLayoutVars>
      </dgm:prSet>
      <dgm:spPr/>
    </dgm:pt>
    <dgm:pt modelId="{12149296-E0A0-4956-9056-09E287611DF4}" type="pres">
      <dgm:prSet presAssocID="{98EA6986-FADE-4A9B-B2C3-FF18D1DF8C93}" presName="rootComposite" presStyleCnt="0"/>
      <dgm:spPr/>
    </dgm:pt>
    <dgm:pt modelId="{2B6B4B6E-AA4D-45D2-B12C-4FE544F78451}" type="pres">
      <dgm:prSet presAssocID="{98EA6986-FADE-4A9B-B2C3-FF18D1DF8C93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DE8DD3F-1C02-471A-9480-9602E73A5BA6}" type="pres">
      <dgm:prSet presAssocID="{98EA6986-FADE-4A9B-B2C3-FF18D1DF8C93}" presName="rootConnector" presStyleLbl="node2" presStyleIdx="2" presStyleCnt="6"/>
      <dgm:spPr/>
      <dgm:t>
        <a:bodyPr/>
        <a:lstStyle/>
        <a:p>
          <a:endParaRPr lang="cs-CZ"/>
        </a:p>
      </dgm:t>
    </dgm:pt>
    <dgm:pt modelId="{16DF3961-6DC2-4138-A876-8BEFBDC46F5C}" type="pres">
      <dgm:prSet presAssocID="{98EA6986-FADE-4A9B-B2C3-FF18D1DF8C93}" presName="hierChild4" presStyleCnt="0"/>
      <dgm:spPr/>
    </dgm:pt>
    <dgm:pt modelId="{DEA3F295-BCCD-4530-BFB8-7AA5EE5FC233}" type="pres">
      <dgm:prSet presAssocID="{98EA6986-FADE-4A9B-B2C3-FF18D1DF8C93}" presName="hierChild5" presStyleCnt="0"/>
      <dgm:spPr/>
    </dgm:pt>
    <dgm:pt modelId="{5AA2E26F-A6BC-4C00-B854-2BA029814BC1}" type="pres">
      <dgm:prSet presAssocID="{1E377527-4687-4B83-A53D-8CC208DA06CB}" presName="Name64" presStyleLbl="parChTrans1D2" presStyleIdx="3" presStyleCnt="6"/>
      <dgm:spPr/>
      <dgm:t>
        <a:bodyPr/>
        <a:lstStyle/>
        <a:p>
          <a:endParaRPr lang="cs-CZ"/>
        </a:p>
      </dgm:t>
    </dgm:pt>
    <dgm:pt modelId="{7D9B6912-0B07-4523-B6B0-C795F6D16CD1}" type="pres">
      <dgm:prSet presAssocID="{F90C6F1B-2D8A-4C9D-A0BA-1BE1E25B3432}" presName="hierRoot2" presStyleCnt="0">
        <dgm:presLayoutVars>
          <dgm:hierBranch val="init"/>
        </dgm:presLayoutVars>
      </dgm:prSet>
      <dgm:spPr/>
    </dgm:pt>
    <dgm:pt modelId="{661A976F-7EBF-4251-9703-7EA3A9B64A32}" type="pres">
      <dgm:prSet presAssocID="{F90C6F1B-2D8A-4C9D-A0BA-1BE1E25B3432}" presName="rootComposite" presStyleCnt="0"/>
      <dgm:spPr/>
    </dgm:pt>
    <dgm:pt modelId="{4626AA69-12EB-45E4-B304-1A4FBDD919E7}" type="pres">
      <dgm:prSet presAssocID="{F90C6F1B-2D8A-4C9D-A0BA-1BE1E25B3432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977BE9D-2E71-4898-A034-0C5CA3EBC11A}" type="pres">
      <dgm:prSet presAssocID="{F90C6F1B-2D8A-4C9D-A0BA-1BE1E25B3432}" presName="rootConnector" presStyleLbl="node2" presStyleIdx="3" presStyleCnt="6"/>
      <dgm:spPr/>
      <dgm:t>
        <a:bodyPr/>
        <a:lstStyle/>
        <a:p>
          <a:endParaRPr lang="cs-CZ"/>
        </a:p>
      </dgm:t>
    </dgm:pt>
    <dgm:pt modelId="{49E34DF4-5481-4518-8AC1-F438F6732E65}" type="pres">
      <dgm:prSet presAssocID="{F90C6F1B-2D8A-4C9D-A0BA-1BE1E25B3432}" presName="hierChild4" presStyleCnt="0"/>
      <dgm:spPr/>
    </dgm:pt>
    <dgm:pt modelId="{C46DBA70-C907-4A56-ACBA-AA67DF0D3F38}" type="pres">
      <dgm:prSet presAssocID="{F90C6F1B-2D8A-4C9D-A0BA-1BE1E25B3432}" presName="hierChild5" presStyleCnt="0"/>
      <dgm:spPr/>
    </dgm:pt>
    <dgm:pt modelId="{55CD154F-B514-4084-9CD4-9D3073BF3742}" type="pres">
      <dgm:prSet presAssocID="{EA62ECAB-6A18-4BCF-8DA4-9A02E16F1609}" presName="Name64" presStyleLbl="parChTrans1D2" presStyleIdx="4" presStyleCnt="6"/>
      <dgm:spPr/>
      <dgm:t>
        <a:bodyPr/>
        <a:lstStyle/>
        <a:p>
          <a:endParaRPr lang="cs-CZ"/>
        </a:p>
      </dgm:t>
    </dgm:pt>
    <dgm:pt modelId="{51002B9A-BFBD-4A30-9A77-DF613907246D}" type="pres">
      <dgm:prSet presAssocID="{22FEAD45-BBFD-4C3E-83B7-BD9FB3B1FA02}" presName="hierRoot2" presStyleCnt="0">
        <dgm:presLayoutVars>
          <dgm:hierBranch val="init"/>
        </dgm:presLayoutVars>
      </dgm:prSet>
      <dgm:spPr/>
    </dgm:pt>
    <dgm:pt modelId="{3CF9B7E6-6BFE-4DE5-88C3-B6CA90547BD5}" type="pres">
      <dgm:prSet presAssocID="{22FEAD45-BBFD-4C3E-83B7-BD9FB3B1FA02}" presName="rootComposite" presStyleCnt="0"/>
      <dgm:spPr/>
    </dgm:pt>
    <dgm:pt modelId="{B776AA97-BB6A-45FA-B792-F66675861F11}" type="pres">
      <dgm:prSet presAssocID="{22FEAD45-BBFD-4C3E-83B7-BD9FB3B1FA02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57F0ACF-9D84-45C7-B2D0-688E76B1A4DA}" type="pres">
      <dgm:prSet presAssocID="{22FEAD45-BBFD-4C3E-83B7-BD9FB3B1FA02}" presName="rootConnector" presStyleLbl="node2" presStyleIdx="4" presStyleCnt="6"/>
      <dgm:spPr/>
      <dgm:t>
        <a:bodyPr/>
        <a:lstStyle/>
        <a:p>
          <a:endParaRPr lang="cs-CZ"/>
        </a:p>
      </dgm:t>
    </dgm:pt>
    <dgm:pt modelId="{A419A8FB-8FE9-4C28-A18F-8F601340118E}" type="pres">
      <dgm:prSet presAssocID="{22FEAD45-BBFD-4C3E-83B7-BD9FB3B1FA02}" presName="hierChild4" presStyleCnt="0"/>
      <dgm:spPr/>
    </dgm:pt>
    <dgm:pt modelId="{E872BA62-7339-4E9C-8CAF-D74401F2DF06}" type="pres">
      <dgm:prSet presAssocID="{22FEAD45-BBFD-4C3E-83B7-BD9FB3B1FA02}" presName="hierChild5" presStyleCnt="0"/>
      <dgm:spPr/>
    </dgm:pt>
    <dgm:pt modelId="{A62DCDB2-607C-45D3-86D1-0CC837C97325}" type="pres">
      <dgm:prSet presAssocID="{901297E3-AA21-4FDE-BE30-CCF70ED43189}" presName="Name64" presStyleLbl="parChTrans1D2" presStyleIdx="5" presStyleCnt="6"/>
      <dgm:spPr/>
      <dgm:t>
        <a:bodyPr/>
        <a:lstStyle/>
        <a:p>
          <a:endParaRPr lang="cs-CZ"/>
        </a:p>
      </dgm:t>
    </dgm:pt>
    <dgm:pt modelId="{AD52CCB3-751B-409C-BBA8-CE55FCF14447}" type="pres">
      <dgm:prSet presAssocID="{6766AC67-A1F6-49D4-BD57-4026BD865AF6}" presName="hierRoot2" presStyleCnt="0">
        <dgm:presLayoutVars>
          <dgm:hierBranch val="init"/>
        </dgm:presLayoutVars>
      </dgm:prSet>
      <dgm:spPr/>
    </dgm:pt>
    <dgm:pt modelId="{ED373FF3-07E7-424F-BB33-BB65CED9DD3C}" type="pres">
      <dgm:prSet presAssocID="{6766AC67-A1F6-49D4-BD57-4026BD865AF6}" presName="rootComposite" presStyleCnt="0"/>
      <dgm:spPr/>
    </dgm:pt>
    <dgm:pt modelId="{51C85322-036C-406B-8052-6059285F1CB3}" type="pres">
      <dgm:prSet presAssocID="{6766AC67-A1F6-49D4-BD57-4026BD865AF6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161E624-9D6F-46AF-81C5-633962CED77E}" type="pres">
      <dgm:prSet presAssocID="{6766AC67-A1F6-49D4-BD57-4026BD865AF6}" presName="rootConnector" presStyleLbl="node2" presStyleIdx="5" presStyleCnt="6"/>
      <dgm:spPr/>
      <dgm:t>
        <a:bodyPr/>
        <a:lstStyle/>
        <a:p>
          <a:endParaRPr lang="cs-CZ"/>
        </a:p>
      </dgm:t>
    </dgm:pt>
    <dgm:pt modelId="{83DECEA3-B559-4536-97BA-02CE8ABDF1AC}" type="pres">
      <dgm:prSet presAssocID="{6766AC67-A1F6-49D4-BD57-4026BD865AF6}" presName="hierChild4" presStyleCnt="0"/>
      <dgm:spPr/>
    </dgm:pt>
    <dgm:pt modelId="{B9D03DBC-5F3F-450B-AFA6-AF510561B984}" type="pres">
      <dgm:prSet presAssocID="{6766AC67-A1F6-49D4-BD57-4026BD865AF6}" presName="hierChild5" presStyleCnt="0"/>
      <dgm:spPr/>
    </dgm:pt>
    <dgm:pt modelId="{32462912-C49F-49F8-B9A3-C96BD03C597D}" type="pres">
      <dgm:prSet presAssocID="{0D21BECF-64CA-4402-9A67-044EBEB741D4}" presName="hierChild3" presStyleCnt="0"/>
      <dgm:spPr/>
    </dgm:pt>
  </dgm:ptLst>
  <dgm:cxnLst>
    <dgm:cxn modelId="{3219D409-2D4F-451B-A595-DD8E338DFB09}" srcId="{0D21BECF-64CA-4402-9A67-044EBEB741D4}" destId="{6766AC67-A1F6-49D4-BD57-4026BD865AF6}" srcOrd="5" destOrd="0" parTransId="{901297E3-AA21-4FDE-BE30-CCF70ED43189}" sibTransId="{6F6D9C1B-ACEF-46D1-BF9C-5B387444CB22}"/>
    <dgm:cxn modelId="{BB9BBF6C-420F-4178-B36B-FA9D0525D0A0}" type="presOf" srcId="{0D21BECF-64CA-4402-9A67-044EBEB741D4}" destId="{BCCD717E-058B-4941-B45A-3BA25338017D}" srcOrd="0" destOrd="0" presId="urn:microsoft.com/office/officeart/2009/3/layout/HorizontalOrganizationChart"/>
    <dgm:cxn modelId="{E525344B-E191-498F-AA1C-A5C105B1E21D}" type="presOf" srcId="{BA524249-8B09-442E-B5DF-17C99A95B1B2}" destId="{17C29947-7B8C-4100-8B7F-1554C0AB1909}" srcOrd="0" destOrd="0" presId="urn:microsoft.com/office/officeart/2009/3/layout/HorizontalOrganizationChart"/>
    <dgm:cxn modelId="{91F1AC6C-C505-4AB0-BAA2-DCBBF39534D6}" type="presOf" srcId="{6766AC67-A1F6-49D4-BD57-4026BD865AF6}" destId="{7161E624-9D6F-46AF-81C5-633962CED77E}" srcOrd="1" destOrd="0" presId="urn:microsoft.com/office/officeart/2009/3/layout/HorizontalOrganizationChart"/>
    <dgm:cxn modelId="{13483BFA-3926-48A7-ABEE-545254A7F9DB}" type="presOf" srcId="{25A80716-6235-4222-9894-6510F785FA6C}" destId="{216F0C32-87DA-409E-9CB2-FC9152F49B64}" srcOrd="1" destOrd="0" presId="urn:microsoft.com/office/officeart/2009/3/layout/HorizontalOrganizationChart"/>
    <dgm:cxn modelId="{1DFE2D1E-A7AD-4254-9F9A-C15C53C4ED69}" srcId="{0D21BECF-64CA-4402-9A67-044EBEB741D4}" destId="{A1B24459-46F8-42ED-B14E-CD5FE178C99E}" srcOrd="0" destOrd="0" parTransId="{0EFFC385-62FF-4332-96DF-71320CB3D110}" sibTransId="{B25FFD21-688F-427B-8809-4FCED1672637}"/>
    <dgm:cxn modelId="{C933FB2B-E07A-4C40-A65C-34692BF96AA4}" type="presOf" srcId="{25A80716-6235-4222-9894-6510F785FA6C}" destId="{F19C493D-945E-4CF1-A45A-79074352EAA9}" srcOrd="0" destOrd="0" presId="urn:microsoft.com/office/officeart/2009/3/layout/HorizontalOrganizationChart"/>
    <dgm:cxn modelId="{62F5996C-D4F4-487A-B0FF-27603A76F3D7}" type="presOf" srcId="{22FEAD45-BBFD-4C3E-83B7-BD9FB3B1FA02}" destId="{B776AA97-BB6A-45FA-B792-F66675861F11}" srcOrd="0" destOrd="0" presId="urn:microsoft.com/office/officeart/2009/3/layout/HorizontalOrganizationChart"/>
    <dgm:cxn modelId="{F4671419-B0F9-41E5-952C-73C0C516511C}" type="presOf" srcId="{E292F296-5E84-4B6F-BD28-8461725F08A9}" destId="{6DE95726-DADF-429A-BC0E-6EAD7FA175C1}" srcOrd="0" destOrd="0" presId="urn:microsoft.com/office/officeart/2009/3/layout/HorizontalOrganizationChart"/>
    <dgm:cxn modelId="{DB6428E3-4A43-446C-811D-CADE90E9E4B1}" type="presOf" srcId="{0EFFC385-62FF-4332-96DF-71320CB3D110}" destId="{4471D191-BCB0-4718-B5D3-72E8F7A1461F}" srcOrd="0" destOrd="0" presId="urn:microsoft.com/office/officeart/2009/3/layout/HorizontalOrganizationChart"/>
    <dgm:cxn modelId="{127B5A00-07E7-4C72-9937-9F72D9AF1E81}" type="presOf" srcId="{98EA6986-FADE-4A9B-B2C3-FF18D1DF8C93}" destId="{2B6B4B6E-AA4D-45D2-B12C-4FE544F78451}" srcOrd="0" destOrd="0" presId="urn:microsoft.com/office/officeart/2009/3/layout/HorizontalOrganizationChart"/>
    <dgm:cxn modelId="{52603378-51C6-4036-AD0A-A75E45142CDA}" srcId="{0D21BECF-64CA-4402-9A67-044EBEB741D4}" destId="{22FEAD45-BBFD-4C3E-83B7-BD9FB3B1FA02}" srcOrd="4" destOrd="0" parTransId="{EA62ECAB-6A18-4BCF-8DA4-9A02E16F1609}" sibTransId="{B9EA5394-B2FE-4BA3-ADDA-54D904A64088}"/>
    <dgm:cxn modelId="{A838B8D9-734E-4F90-939E-B1F80AD2B0D9}" type="presOf" srcId="{A1B24459-46F8-42ED-B14E-CD5FE178C99E}" destId="{C61A666C-0ECC-49CA-969D-ADE3BE506C3B}" srcOrd="0" destOrd="0" presId="urn:microsoft.com/office/officeart/2009/3/layout/HorizontalOrganizationChart"/>
    <dgm:cxn modelId="{0F6C8E15-FD22-4484-837B-F05AC8D39832}" type="presOf" srcId="{F90C6F1B-2D8A-4C9D-A0BA-1BE1E25B3432}" destId="{4626AA69-12EB-45E4-B304-1A4FBDD919E7}" srcOrd="0" destOrd="0" presId="urn:microsoft.com/office/officeart/2009/3/layout/HorizontalOrganizationChart"/>
    <dgm:cxn modelId="{521F6796-6A28-4401-A18D-C860B7B0FDF0}" type="presOf" srcId="{22FEAD45-BBFD-4C3E-83B7-BD9FB3B1FA02}" destId="{457F0ACF-9D84-45C7-B2D0-688E76B1A4DA}" srcOrd="1" destOrd="0" presId="urn:microsoft.com/office/officeart/2009/3/layout/HorizontalOrganizationChart"/>
    <dgm:cxn modelId="{C04EEC78-67EF-4007-BB1A-756BD525E583}" type="presOf" srcId="{FC37B9B2-1C01-4515-A658-3664D8AC477C}" destId="{C68F28D4-D296-46A7-9930-66AD92E7E8C4}" srcOrd="0" destOrd="0" presId="urn:microsoft.com/office/officeart/2009/3/layout/HorizontalOrganizationChart"/>
    <dgm:cxn modelId="{27F47C24-F09A-4BB4-87CE-A53C5D3A6FBB}" srcId="{FC37B9B2-1C01-4515-A658-3664D8AC477C}" destId="{0D21BECF-64CA-4402-9A67-044EBEB741D4}" srcOrd="0" destOrd="0" parTransId="{E560B3E2-86B5-4058-BC2F-3CF027B9C91E}" sibTransId="{C6F94A04-E4D0-4F02-A48D-430F47AE0264}"/>
    <dgm:cxn modelId="{9F433A6B-C0B7-4087-B2AA-43F7153B2D0E}" type="presOf" srcId="{0D21BECF-64CA-4402-9A67-044EBEB741D4}" destId="{0FC61984-1E15-4A9C-A5B0-69114C025B1D}" srcOrd="1" destOrd="0" presId="urn:microsoft.com/office/officeart/2009/3/layout/HorizontalOrganizationChart"/>
    <dgm:cxn modelId="{F31AC202-3CDB-457A-ACBC-63CF23663BC6}" srcId="{0D21BECF-64CA-4402-9A67-044EBEB741D4}" destId="{98EA6986-FADE-4A9B-B2C3-FF18D1DF8C93}" srcOrd="2" destOrd="0" parTransId="{E292F296-5E84-4B6F-BD28-8461725F08A9}" sibTransId="{F1DFF450-448F-4317-8BEE-1866FD9D0447}"/>
    <dgm:cxn modelId="{EF451ABC-FBEF-47FB-A05D-A944BC40E1B6}" type="presOf" srcId="{6766AC67-A1F6-49D4-BD57-4026BD865AF6}" destId="{51C85322-036C-406B-8052-6059285F1CB3}" srcOrd="0" destOrd="0" presId="urn:microsoft.com/office/officeart/2009/3/layout/HorizontalOrganizationChart"/>
    <dgm:cxn modelId="{E9B1629F-24A4-4486-B0A7-812B0E82D7D1}" type="presOf" srcId="{901297E3-AA21-4FDE-BE30-CCF70ED43189}" destId="{A62DCDB2-607C-45D3-86D1-0CC837C97325}" srcOrd="0" destOrd="0" presId="urn:microsoft.com/office/officeart/2009/3/layout/HorizontalOrganizationChart"/>
    <dgm:cxn modelId="{830D8F33-A99E-4B26-B53A-400122585A5F}" type="presOf" srcId="{A1B24459-46F8-42ED-B14E-CD5FE178C99E}" destId="{4B0D2CA7-F305-4979-8092-91BCA0DED483}" srcOrd="1" destOrd="0" presId="urn:microsoft.com/office/officeart/2009/3/layout/HorizontalOrganizationChart"/>
    <dgm:cxn modelId="{891B77B2-BF4A-4EF0-8633-2A03CAA74E3E}" type="presOf" srcId="{98EA6986-FADE-4A9B-B2C3-FF18D1DF8C93}" destId="{CDE8DD3F-1C02-471A-9480-9602E73A5BA6}" srcOrd="1" destOrd="0" presId="urn:microsoft.com/office/officeart/2009/3/layout/HorizontalOrganizationChart"/>
    <dgm:cxn modelId="{F1D91D63-7FC7-4F94-B5DD-0D1BDC1FAB03}" type="presOf" srcId="{EA62ECAB-6A18-4BCF-8DA4-9A02E16F1609}" destId="{55CD154F-B514-4084-9CD4-9D3073BF3742}" srcOrd="0" destOrd="0" presId="urn:microsoft.com/office/officeart/2009/3/layout/HorizontalOrganizationChart"/>
    <dgm:cxn modelId="{12866C6B-09A4-4BEB-B24D-0F1BAF279CD5}" srcId="{0D21BECF-64CA-4402-9A67-044EBEB741D4}" destId="{25A80716-6235-4222-9894-6510F785FA6C}" srcOrd="1" destOrd="0" parTransId="{BA524249-8B09-442E-B5DF-17C99A95B1B2}" sibTransId="{48032925-D0AF-47AA-9968-739F15419C25}"/>
    <dgm:cxn modelId="{7D1C03B9-18A2-4BA7-A67E-2C9032CA3EEA}" srcId="{0D21BECF-64CA-4402-9A67-044EBEB741D4}" destId="{F90C6F1B-2D8A-4C9D-A0BA-1BE1E25B3432}" srcOrd="3" destOrd="0" parTransId="{1E377527-4687-4B83-A53D-8CC208DA06CB}" sibTransId="{E432698D-5668-40EB-B614-99E824CDE599}"/>
    <dgm:cxn modelId="{144105E8-26F3-4EF1-8DEE-7E3A427666D4}" type="presOf" srcId="{F90C6F1B-2D8A-4C9D-A0BA-1BE1E25B3432}" destId="{5977BE9D-2E71-4898-A034-0C5CA3EBC11A}" srcOrd="1" destOrd="0" presId="urn:microsoft.com/office/officeart/2009/3/layout/HorizontalOrganizationChart"/>
    <dgm:cxn modelId="{AF1CFF8C-9C7D-4B2D-A17D-FB761EBC45C2}" type="presOf" srcId="{1E377527-4687-4B83-A53D-8CC208DA06CB}" destId="{5AA2E26F-A6BC-4C00-B854-2BA029814BC1}" srcOrd="0" destOrd="0" presId="urn:microsoft.com/office/officeart/2009/3/layout/HorizontalOrganizationChart"/>
    <dgm:cxn modelId="{14B2D9FB-91BF-455F-8E7B-3C089A9A35A0}" type="presParOf" srcId="{C68F28D4-D296-46A7-9930-66AD92E7E8C4}" destId="{97217147-683C-4421-9BB4-4FC99D67ED06}" srcOrd="0" destOrd="0" presId="urn:microsoft.com/office/officeart/2009/3/layout/HorizontalOrganizationChart"/>
    <dgm:cxn modelId="{B0725AEE-AC4D-4334-9D0C-6ED6E8322EB5}" type="presParOf" srcId="{97217147-683C-4421-9BB4-4FC99D67ED06}" destId="{587D8C17-E632-4903-8B96-379ACB487192}" srcOrd="0" destOrd="0" presId="urn:microsoft.com/office/officeart/2009/3/layout/HorizontalOrganizationChart"/>
    <dgm:cxn modelId="{5E72A71F-D97B-4A27-BAB7-A03937264CEB}" type="presParOf" srcId="{587D8C17-E632-4903-8B96-379ACB487192}" destId="{BCCD717E-058B-4941-B45A-3BA25338017D}" srcOrd="0" destOrd="0" presId="urn:microsoft.com/office/officeart/2009/3/layout/HorizontalOrganizationChart"/>
    <dgm:cxn modelId="{E5CC40A5-DD57-433F-AD8E-BAFA2AA9144A}" type="presParOf" srcId="{587D8C17-E632-4903-8B96-379ACB487192}" destId="{0FC61984-1E15-4A9C-A5B0-69114C025B1D}" srcOrd="1" destOrd="0" presId="urn:microsoft.com/office/officeart/2009/3/layout/HorizontalOrganizationChart"/>
    <dgm:cxn modelId="{763AC630-2E4A-42DA-ACC5-128B19798A88}" type="presParOf" srcId="{97217147-683C-4421-9BB4-4FC99D67ED06}" destId="{1A694885-8998-4C49-A024-CD199C865087}" srcOrd="1" destOrd="0" presId="urn:microsoft.com/office/officeart/2009/3/layout/HorizontalOrganizationChart"/>
    <dgm:cxn modelId="{2EA2FA9C-842B-4350-91F7-B25F469C2D4D}" type="presParOf" srcId="{1A694885-8998-4C49-A024-CD199C865087}" destId="{4471D191-BCB0-4718-B5D3-72E8F7A1461F}" srcOrd="0" destOrd="0" presId="urn:microsoft.com/office/officeart/2009/3/layout/HorizontalOrganizationChart"/>
    <dgm:cxn modelId="{8F5E58D7-3419-437F-B3E1-0AC869AFB752}" type="presParOf" srcId="{1A694885-8998-4C49-A024-CD199C865087}" destId="{555BDA31-4D87-4112-936E-0C5054E5E3CB}" srcOrd="1" destOrd="0" presId="urn:microsoft.com/office/officeart/2009/3/layout/HorizontalOrganizationChart"/>
    <dgm:cxn modelId="{B4620F85-C544-4EDB-AA70-EA936C22D89D}" type="presParOf" srcId="{555BDA31-4D87-4112-936E-0C5054E5E3CB}" destId="{09C9404C-B55D-4F74-9F86-BC837F545D47}" srcOrd="0" destOrd="0" presId="urn:microsoft.com/office/officeart/2009/3/layout/HorizontalOrganizationChart"/>
    <dgm:cxn modelId="{A2BE376F-D37E-4080-A4F8-CE86F2748AB2}" type="presParOf" srcId="{09C9404C-B55D-4F74-9F86-BC837F545D47}" destId="{C61A666C-0ECC-49CA-969D-ADE3BE506C3B}" srcOrd="0" destOrd="0" presId="urn:microsoft.com/office/officeart/2009/3/layout/HorizontalOrganizationChart"/>
    <dgm:cxn modelId="{E7B0E4F3-2E39-4B2F-81E9-4C7E857E93B9}" type="presParOf" srcId="{09C9404C-B55D-4F74-9F86-BC837F545D47}" destId="{4B0D2CA7-F305-4979-8092-91BCA0DED483}" srcOrd="1" destOrd="0" presId="urn:microsoft.com/office/officeart/2009/3/layout/HorizontalOrganizationChart"/>
    <dgm:cxn modelId="{83EDFB38-38E6-473E-A7ED-202256998809}" type="presParOf" srcId="{555BDA31-4D87-4112-936E-0C5054E5E3CB}" destId="{CF4803C5-A617-4050-85A7-7A1757131051}" srcOrd="1" destOrd="0" presId="urn:microsoft.com/office/officeart/2009/3/layout/HorizontalOrganizationChart"/>
    <dgm:cxn modelId="{B60373A4-B742-41A7-A520-AB6B9A96870D}" type="presParOf" srcId="{555BDA31-4D87-4112-936E-0C5054E5E3CB}" destId="{42CA120F-6C36-414C-932F-C9BE610F1FA8}" srcOrd="2" destOrd="0" presId="urn:microsoft.com/office/officeart/2009/3/layout/HorizontalOrganizationChart"/>
    <dgm:cxn modelId="{BA0BFE01-CA2E-4F17-B15D-AEEC08E73E35}" type="presParOf" srcId="{1A694885-8998-4C49-A024-CD199C865087}" destId="{17C29947-7B8C-4100-8B7F-1554C0AB1909}" srcOrd="2" destOrd="0" presId="urn:microsoft.com/office/officeart/2009/3/layout/HorizontalOrganizationChart"/>
    <dgm:cxn modelId="{042BF61F-43C7-4EB8-8312-86EFB556D5E2}" type="presParOf" srcId="{1A694885-8998-4C49-A024-CD199C865087}" destId="{0ACC6BCB-2C6F-4773-8A6E-527A8641E6D7}" srcOrd="3" destOrd="0" presId="urn:microsoft.com/office/officeart/2009/3/layout/HorizontalOrganizationChart"/>
    <dgm:cxn modelId="{5DFC142F-95C4-46D4-AB34-59EC486ADF0D}" type="presParOf" srcId="{0ACC6BCB-2C6F-4773-8A6E-527A8641E6D7}" destId="{D1274B4C-FC2B-4DCE-A9AF-52DA04528734}" srcOrd="0" destOrd="0" presId="urn:microsoft.com/office/officeart/2009/3/layout/HorizontalOrganizationChart"/>
    <dgm:cxn modelId="{D34BB2F3-D85D-4369-A4BE-D5FE4D00B46B}" type="presParOf" srcId="{D1274B4C-FC2B-4DCE-A9AF-52DA04528734}" destId="{F19C493D-945E-4CF1-A45A-79074352EAA9}" srcOrd="0" destOrd="0" presId="urn:microsoft.com/office/officeart/2009/3/layout/HorizontalOrganizationChart"/>
    <dgm:cxn modelId="{2B249426-DE87-4C89-B256-5C16A78F601E}" type="presParOf" srcId="{D1274B4C-FC2B-4DCE-A9AF-52DA04528734}" destId="{216F0C32-87DA-409E-9CB2-FC9152F49B64}" srcOrd="1" destOrd="0" presId="urn:microsoft.com/office/officeart/2009/3/layout/HorizontalOrganizationChart"/>
    <dgm:cxn modelId="{DD5C1F1D-71F5-406F-AF92-E690D13349AA}" type="presParOf" srcId="{0ACC6BCB-2C6F-4773-8A6E-527A8641E6D7}" destId="{CCF9423A-7F7E-40CC-BDA1-6FF5940E2C57}" srcOrd="1" destOrd="0" presId="urn:microsoft.com/office/officeart/2009/3/layout/HorizontalOrganizationChart"/>
    <dgm:cxn modelId="{97ED30F4-F3AB-4A98-B797-0798A93D68DD}" type="presParOf" srcId="{0ACC6BCB-2C6F-4773-8A6E-527A8641E6D7}" destId="{7D1D2C71-BAE2-48DF-AF18-3B75D14A6995}" srcOrd="2" destOrd="0" presId="urn:microsoft.com/office/officeart/2009/3/layout/HorizontalOrganizationChart"/>
    <dgm:cxn modelId="{6A88E617-53B1-486C-989D-B5E5C70A6078}" type="presParOf" srcId="{1A694885-8998-4C49-A024-CD199C865087}" destId="{6DE95726-DADF-429A-BC0E-6EAD7FA175C1}" srcOrd="4" destOrd="0" presId="urn:microsoft.com/office/officeart/2009/3/layout/HorizontalOrganizationChart"/>
    <dgm:cxn modelId="{F6314706-7EFB-4008-9A91-F69CA571674B}" type="presParOf" srcId="{1A694885-8998-4C49-A024-CD199C865087}" destId="{B18C5FE7-5A55-45EE-9757-A27F58751CCE}" srcOrd="5" destOrd="0" presId="urn:microsoft.com/office/officeart/2009/3/layout/HorizontalOrganizationChart"/>
    <dgm:cxn modelId="{4F2B7D17-C225-40AB-8ED3-0F3FCABE6A3B}" type="presParOf" srcId="{B18C5FE7-5A55-45EE-9757-A27F58751CCE}" destId="{12149296-E0A0-4956-9056-09E287611DF4}" srcOrd="0" destOrd="0" presId="urn:microsoft.com/office/officeart/2009/3/layout/HorizontalOrganizationChart"/>
    <dgm:cxn modelId="{50B46130-9942-4FC1-83BC-6DBA4CB687C1}" type="presParOf" srcId="{12149296-E0A0-4956-9056-09E287611DF4}" destId="{2B6B4B6E-AA4D-45D2-B12C-4FE544F78451}" srcOrd="0" destOrd="0" presId="urn:microsoft.com/office/officeart/2009/3/layout/HorizontalOrganizationChart"/>
    <dgm:cxn modelId="{B6BBBC10-98F5-45A5-8E74-85471782FF38}" type="presParOf" srcId="{12149296-E0A0-4956-9056-09E287611DF4}" destId="{CDE8DD3F-1C02-471A-9480-9602E73A5BA6}" srcOrd="1" destOrd="0" presId="urn:microsoft.com/office/officeart/2009/3/layout/HorizontalOrganizationChart"/>
    <dgm:cxn modelId="{13D00E14-B6EE-4FDC-B170-9A8B49B02FBD}" type="presParOf" srcId="{B18C5FE7-5A55-45EE-9757-A27F58751CCE}" destId="{16DF3961-6DC2-4138-A876-8BEFBDC46F5C}" srcOrd="1" destOrd="0" presId="urn:microsoft.com/office/officeart/2009/3/layout/HorizontalOrganizationChart"/>
    <dgm:cxn modelId="{3F8D4295-171E-4E9F-9938-FE31E474480F}" type="presParOf" srcId="{B18C5FE7-5A55-45EE-9757-A27F58751CCE}" destId="{DEA3F295-BCCD-4530-BFB8-7AA5EE5FC233}" srcOrd="2" destOrd="0" presId="urn:microsoft.com/office/officeart/2009/3/layout/HorizontalOrganizationChart"/>
    <dgm:cxn modelId="{0006902E-43EF-47B5-9A80-139E8EFB7C3C}" type="presParOf" srcId="{1A694885-8998-4C49-A024-CD199C865087}" destId="{5AA2E26F-A6BC-4C00-B854-2BA029814BC1}" srcOrd="6" destOrd="0" presId="urn:microsoft.com/office/officeart/2009/3/layout/HorizontalOrganizationChart"/>
    <dgm:cxn modelId="{D3C8966A-92E0-4D33-9B8F-916B32EC0ACC}" type="presParOf" srcId="{1A694885-8998-4C49-A024-CD199C865087}" destId="{7D9B6912-0B07-4523-B6B0-C795F6D16CD1}" srcOrd="7" destOrd="0" presId="urn:microsoft.com/office/officeart/2009/3/layout/HorizontalOrganizationChart"/>
    <dgm:cxn modelId="{4DC17EB7-F256-4513-A5EC-D738BE7D9352}" type="presParOf" srcId="{7D9B6912-0B07-4523-B6B0-C795F6D16CD1}" destId="{661A976F-7EBF-4251-9703-7EA3A9B64A32}" srcOrd="0" destOrd="0" presId="urn:microsoft.com/office/officeart/2009/3/layout/HorizontalOrganizationChart"/>
    <dgm:cxn modelId="{9A6D37B9-9C44-434E-8603-2EA3A26529A7}" type="presParOf" srcId="{661A976F-7EBF-4251-9703-7EA3A9B64A32}" destId="{4626AA69-12EB-45E4-B304-1A4FBDD919E7}" srcOrd="0" destOrd="0" presId="urn:microsoft.com/office/officeart/2009/3/layout/HorizontalOrganizationChart"/>
    <dgm:cxn modelId="{CFA987FB-492C-463B-9846-8D7CF1B906DC}" type="presParOf" srcId="{661A976F-7EBF-4251-9703-7EA3A9B64A32}" destId="{5977BE9D-2E71-4898-A034-0C5CA3EBC11A}" srcOrd="1" destOrd="0" presId="urn:microsoft.com/office/officeart/2009/3/layout/HorizontalOrganizationChart"/>
    <dgm:cxn modelId="{CCF5D12B-ACBE-4FAD-9727-C19D18B7CE16}" type="presParOf" srcId="{7D9B6912-0B07-4523-B6B0-C795F6D16CD1}" destId="{49E34DF4-5481-4518-8AC1-F438F6732E65}" srcOrd="1" destOrd="0" presId="urn:microsoft.com/office/officeart/2009/3/layout/HorizontalOrganizationChart"/>
    <dgm:cxn modelId="{4E850BE0-6B9F-4AD2-A5EA-340158849243}" type="presParOf" srcId="{7D9B6912-0B07-4523-B6B0-C795F6D16CD1}" destId="{C46DBA70-C907-4A56-ACBA-AA67DF0D3F38}" srcOrd="2" destOrd="0" presId="urn:microsoft.com/office/officeart/2009/3/layout/HorizontalOrganizationChart"/>
    <dgm:cxn modelId="{5B6349B1-7F02-42B4-AFE2-AD6F942E443D}" type="presParOf" srcId="{1A694885-8998-4C49-A024-CD199C865087}" destId="{55CD154F-B514-4084-9CD4-9D3073BF3742}" srcOrd="8" destOrd="0" presId="urn:microsoft.com/office/officeart/2009/3/layout/HorizontalOrganizationChart"/>
    <dgm:cxn modelId="{D12D7E29-1F66-4112-8DF5-C3C5EFC93D04}" type="presParOf" srcId="{1A694885-8998-4C49-A024-CD199C865087}" destId="{51002B9A-BFBD-4A30-9A77-DF613907246D}" srcOrd="9" destOrd="0" presId="urn:microsoft.com/office/officeart/2009/3/layout/HorizontalOrganizationChart"/>
    <dgm:cxn modelId="{1FBCB04E-F96B-44D0-AC1A-A178D75D4727}" type="presParOf" srcId="{51002B9A-BFBD-4A30-9A77-DF613907246D}" destId="{3CF9B7E6-6BFE-4DE5-88C3-B6CA90547BD5}" srcOrd="0" destOrd="0" presId="urn:microsoft.com/office/officeart/2009/3/layout/HorizontalOrganizationChart"/>
    <dgm:cxn modelId="{50F644FC-694F-426A-B170-A71F5E8058C8}" type="presParOf" srcId="{3CF9B7E6-6BFE-4DE5-88C3-B6CA90547BD5}" destId="{B776AA97-BB6A-45FA-B792-F66675861F11}" srcOrd="0" destOrd="0" presId="urn:microsoft.com/office/officeart/2009/3/layout/HorizontalOrganizationChart"/>
    <dgm:cxn modelId="{101E5E61-9579-4C56-968E-8C4AC9A8CEED}" type="presParOf" srcId="{3CF9B7E6-6BFE-4DE5-88C3-B6CA90547BD5}" destId="{457F0ACF-9D84-45C7-B2D0-688E76B1A4DA}" srcOrd="1" destOrd="0" presId="urn:microsoft.com/office/officeart/2009/3/layout/HorizontalOrganizationChart"/>
    <dgm:cxn modelId="{3EC88FE7-2917-4131-8E57-2A01C9BBC96F}" type="presParOf" srcId="{51002B9A-BFBD-4A30-9A77-DF613907246D}" destId="{A419A8FB-8FE9-4C28-A18F-8F601340118E}" srcOrd="1" destOrd="0" presId="urn:microsoft.com/office/officeart/2009/3/layout/HorizontalOrganizationChart"/>
    <dgm:cxn modelId="{D408765D-2C4C-4AF1-9B40-7B3CD39F3980}" type="presParOf" srcId="{51002B9A-BFBD-4A30-9A77-DF613907246D}" destId="{E872BA62-7339-4E9C-8CAF-D74401F2DF06}" srcOrd="2" destOrd="0" presId="urn:microsoft.com/office/officeart/2009/3/layout/HorizontalOrganizationChart"/>
    <dgm:cxn modelId="{D222DFD9-7C72-4A58-8CF1-98909911C7AF}" type="presParOf" srcId="{1A694885-8998-4C49-A024-CD199C865087}" destId="{A62DCDB2-607C-45D3-86D1-0CC837C97325}" srcOrd="10" destOrd="0" presId="urn:microsoft.com/office/officeart/2009/3/layout/HorizontalOrganizationChart"/>
    <dgm:cxn modelId="{BCEBF4B8-3B8F-46C6-89E2-9B0349085489}" type="presParOf" srcId="{1A694885-8998-4C49-A024-CD199C865087}" destId="{AD52CCB3-751B-409C-BBA8-CE55FCF14447}" srcOrd="11" destOrd="0" presId="urn:microsoft.com/office/officeart/2009/3/layout/HorizontalOrganizationChart"/>
    <dgm:cxn modelId="{1DDA715B-6430-40C4-A0C8-7F2E590A2D7A}" type="presParOf" srcId="{AD52CCB3-751B-409C-BBA8-CE55FCF14447}" destId="{ED373FF3-07E7-424F-BB33-BB65CED9DD3C}" srcOrd="0" destOrd="0" presId="urn:microsoft.com/office/officeart/2009/3/layout/HorizontalOrganizationChart"/>
    <dgm:cxn modelId="{40229434-1E1F-484A-84BD-2238D09622A8}" type="presParOf" srcId="{ED373FF3-07E7-424F-BB33-BB65CED9DD3C}" destId="{51C85322-036C-406B-8052-6059285F1CB3}" srcOrd="0" destOrd="0" presId="urn:microsoft.com/office/officeart/2009/3/layout/HorizontalOrganizationChart"/>
    <dgm:cxn modelId="{4343ACE8-3084-4A5E-B349-5DC70CA06078}" type="presParOf" srcId="{ED373FF3-07E7-424F-BB33-BB65CED9DD3C}" destId="{7161E624-9D6F-46AF-81C5-633962CED77E}" srcOrd="1" destOrd="0" presId="urn:microsoft.com/office/officeart/2009/3/layout/HorizontalOrganizationChart"/>
    <dgm:cxn modelId="{B42F7854-7BCB-4DCC-A3E7-D33AF5BC6745}" type="presParOf" srcId="{AD52CCB3-751B-409C-BBA8-CE55FCF14447}" destId="{83DECEA3-B559-4536-97BA-02CE8ABDF1AC}" srcOrd="1" destOrd="0" presId="urn:microsoft.com/office/officeart/2009/3/layout/HorizontalOrganizationChart"/>
    <dgm:cxn modelId="{5F54CF14-59EA-4119-B419-1664F4A51EAB}" type="presParOf" srcId="{AD52CCB3-751B-409C-BBA8-CE55FCF14447}" destId="{B9D03DBC-5F3F-450B-AFA6-AF510561B984}" srcOrd="2" destOrd="0" presId="urn:microsoft.com/office/officeart/2009/3/layout/HorizontalOrganizationChart"/>
    <dgm:cxn modelId="{626F546C-7F05-4AD5-A5D5-72EECDF1D086}" type="presParOf" srcId="{97217147-683C-4421-9BB4-4FC99D67ED06}" destId="{32462912-C49F-49F8-B9A3-C96BD03C597D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15742C-D404-4858-B02E-CDB4A2FEA5A3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60B0D74-1F7F-4E01-9D2E-02198C571782}" type="asst">
      <dgm:prSet phldrT="[Text]"/>
      <dgm:spPr/>
      <dgm:t>
        <a:bodyPr/>
        <a:lstStyle/>
        <a:p>
          <a:r>
            <a:rPr lang="cs-CZ" dirty="0" smtClean="0"/>
            <a:t>Opacita měkké tkáně s kalcifikací</a:t>
          </a:r>
          <a:endParaRPr lang="cs-CZ" dirty="0"/>
        </a:p>
      </dgm:t>
    </dgm:pt>
    <dgm:pt modelId="{85FD6F7A-684A-4195-9E8E-186674BE5B04}" type="parTrans" cxnId="{13438578-5E5C-48EE-8BFB-550D1532EE06}">
      <dgm:prSet/>
      <dgm:spPr/>
      <dgm:t>
        <a:bodyPr/>
        <a:lstStyle/>
        <a:p>
          <a:endParaRPr lang="cs-CZ"/>
        </a:p>
      </dgm:t>
    </dgm:pt>
    <dgm:pt modelId="{6A068017-32E3-4FF1-A081-1856350B2B8C}" type="sibTrans" cxnId="{13438578-5E5C-48EE-8BFB-550D1532EE06}">
      <dgm:prSet/>
      <dgm:spPr/>
      <dgm:t>
        <a:bodyPr/>
        <a:lstStyle/>
        <a:p>
          <a:endParaRPr lang="cs-CZ"/>
        </a:p>
      </dgm:t>
    </dgm:pt>
    <dgm:pt modelId="{4364DB7C-E8F3-4F83-9A14-6C07DF51B479}">
      <dgm:prSet phldrT="[Text]"/>
      <dgm:spPr/>
      <dgm:t>
        <a:bodyPr/>
        <a:lstStyle/>
        <a:p>
          <a:r>
            <a:rPr lang="cs-CZ" dirty="0" smtClean="0"/>
            <a:t>Centrální kalcifikace</a:t>
          </a:r>
          <a:endParaRPr lang="cs-CZ" dirty="0"/>
        </a:p>
      </dgm:t>
    </dgm:pt>
    <dgm:pt modelId="{9DEA7380-35F1-48B6-A5BE-9D42A99F0B2F}" type="parTrans" cxnId="{514D1452-D3C8-47E2-81FB-FF62E606BF0A}">
      <dgm:prSet/>
      <dgm:spPr/>
      <dgm:t>
        <a:bodyPr/>
        <a:lstStyle/>
        <a:p>
          <a:endParaRPr lang="cs-CZ"/>
        </a:p>
      </dgm:t>
    </dgm:pt>
    <dgm:pt modelId="{02C3C731-E797-4775-9576-2E5A1C1B8904}" type="sibTrans" cxnId="{514D1452-D3C8-47E2-81FB-FF62E606BF0A}">
      <dgm:prSet/>
      <dgm:spPr/>
      <dgm:t>
        <a:bodyPr/>
        <a:lstStyle/>
        <a:p>
          <a:endParaRPr lang="cs-CZ"/>
        </a:p>
      </dgm:t>
    </dgm:pt>
    <dgm:pt modelId="{40403C5A-DC3C-4918-A5E4-A1F3247C88CC}">
      <dgm:prSet phldrT="[Text]"/>
      <dgm:spPr/>
      <dgm:t>
        <a:bodyPr/>
        <a:lstStyle/>
        <a:p>
          <a:r>
            <a:rPr lang="cs-CZ" dirty="0" smtClean="0"/>
            <a:t>Periferní kalcifikace (egg shell)</a:t>
          </a:r>
          <a:endParaRPr lang="cs-CZ" dirty="0"/>
        </a:p>
      </dgm:t>
    </dgm:pt>
    <dgm:pt modelId="{98E53ED8-3A1D-426A-BCE6-A6ABFCE4F200}" type="parTrans" cxnId="{AF50A64C-23AB-4062-B60E-AFA36AAF7AFB}">
      <dgm:prSet/>
      <dgm:spPr/>
      <dgm:t>
        <a:bodyPr/>
        <a:lstStyle/>
        <a:p>
          <a:endParaRPr lang="cs-CZ"/>
        </a:p>
      </dgm:t>
    </dgm:pt>
    <dgm:pt modelId="{1D47175E-EE4E-46A3-B3C2-199785FCABEC}" type="sibTrans" cxnId="{AF50A64C-23AB-4062-B60E-AFA36AAF7AFB}">
      <dgm:prSet/>
      <dgm:spPr/>
      <dgm:t>
        <a:bodyPr/>
        <a:lstStyle/>
        <a:p>
          <a:endParaRPr lang="cs-CZ"/>
        </a:p>
      </dgm:t>
    </dgm:pt>
    <dgm:pt modelId="{FE7F49AA-A746-4637-9322-C2C6B661CD9A}">
      <dgm:prSet/>
      <dgm:spPr/>
      <dgm:t>
        <a:bodyPr/>
        <a:lstStyle/>
        <a:p>
          <a:r>
            <a:rPr lang="cs-CZ" dirty="0" smtClean="0"/>
            <a:t>Granulom</a:t>
          </a:r>
        </a:p>
      </dgm:t>
    </dgm:pt>
    <dgm:pt modelId="{E8C33259-33A9-4F85-B471-8FC9B6F5CA93}" type="parTrans" cxnId="{8A2A7052-2731-46EE-A829-468F79798E3A}">
      <dgm:prSet/>
      <dgm:spPr/>
      <dgm:t>
        <a:bodyPr/>
        <a:lstStyle/>
        <a:p>
          <a:endParaRPr lang="cs-CZ"/>
        </a:p>
      </dgm:t>
    </dgm:pt>
    <dgm:pt modelId="{613D2C3D-D319-47DA-BF15-98190B8E08F0}" type="sibTrans" cxnId="{8A2A7052-2731-46EE-A829-468F79798E3A}">
      <dgm:prSet/>
      <dgm:spPr/>
      <dgm:t>
        <a:bodyPr/>
        <a:lstStyle/>
        <a:p>
          <a:endParaRPr lang="cs-CZ"/>
        </a:p>
      </dgm:t>
    </dgm:pt>
    <dgm:pt modelId="{23C7AED5-741A-459E-926F-8FA622B77CCB}">
      <dgm:prSet/>
      <dgm:spPr/>
      <dgm:t>
        <a:bodyPr/>
        <a:lstStyle/>
        <a:p>
          <a:r>
            <a:rPr lang="cs-CZ" dirty="0" smtClean="0"/>
            <a:t>Cysta</a:t>
          </a:r>
        </a:p>
      </dgm:t>
    </dgm:pt>
    <dgm:pt modelId="{688A734E-74F2-43EC-925B-2D65C176E499}" type="parTrans" cxnId="{D624BA72-D5FC-4FCC-BC1A-54082DAFCDD9}">
      <dgm:prSet/>
      <dgm:spPr/>
      <dgm:t>
        <a:bodyPr/>
        <a:lstStyle/>
        <a:p>
          <a:endParaRPr lang="cs-CZ"/>
        </a:p>
      </dgm:t>
    </dgm:pt>
    <dgm:pt modelId="{192A2C65-F4DE-4BE0-82D9-95FE4FE1E29D}" type="sibTrans" cxnId="{D624BA72-D5FC-4FCC-BC1A-54082DAFCDD9}">
      <dgm:prSet/>
      <dgm:spPr/>
      <dgm:t>
        <a:bodyPr/>
        <a:lstStyle/>
        <a:p>
          <a:endParaRPr lang="cs-CZ"/>
        </a:p>
      </dgm:t>
    </dgm:pt>
    <dgm:pt modelId="{A130D3C4-FFD1-4738-9449-24E41C970247}">
      <dgm:prSet/>
      <dgm:spPr/>
      <dgm:t>
        <a:bodyPr/>
        <a:lstStyle/>
        <a:p>
          <a:r>
            <a:rPr lang="cs-CZ" dirty="0" smtClean="0"/>
            <a:t>Neoplazie</a:t>
          </a:r>
        </a:p>
      </dgm:t>
    </dgm:pt>
    <dgm:pt modelId="{823808DC-079A-4AAF-BAC3-000E3893E67E}" type="parTrans" cxnId="{B775B33E-A079-4151-8F8D-0BB099E28C1F}">
      <dgm:prSet/>
      <dgm:spPr/>
      <dgm:t>
        <a:bodyPr/>
        <a:lstStyle/>
        <a:p>
          <a:endParaRPr lang="cs-CZ"/>
        </a:p>
      </dgm:t>
    </dgm:pt>
    <dgm:pt modelId="{42BFE92A-BEFD-4AB2-80D0-C0BC5E18CB88}" type="sibTrans" cxnId="{B775B33E-A079-4151-8F8D-0BB099E28C1F}">
      <dgm:prSet/>
      <dgm:spPr/>
      <dgm:t>
        <a:bodyPr/>
        <a:lstStyle/>
        <a:p>
          <a:endParaRPr lang="cs-CZ"/>
        </a:p>
      </dgm:t>
    </dgm:pt>
    <dgm:pt modelId="{AB6DCDC6-89A1-468D-82C3-9A5831E96B68}">
      <dgm:prSet/>
      <dgm:spPr/>
      <dgm:t>
        <a:bodyPr/>
        <a:lstStyle/>
        <a:p>
          <a:r>
            <a:rPr lang="cs-CZ" dirty="0" smtClean="0"/>
            <a:t>(absces)</a:t>
          </a:r>
        </a:p>
      </dgm:t>
    </dgm:pt>
    <dgm:pt modelId="{E30CB5A8-8F83-46E8-B505-40DD3B0F07D7}" type="parTrans" cxnId="{455A44B9-7AB6-44E0-ABE0-A72AB0D35F89}">
      <dgm:prSet/>
      <dgm:spPr/>
      <dgm:t>
        <a:bodyPr/>
        <a:lstStyle/>
        <a:p>
          <a:endParaRPr lang="cs-CZ"/>
        </a:p>
      </dgm:t>
    </dgm:pt>
    <dgm:pt modelId="{CA3B5543-9D27-4A7B-A2B8-D3F2E2CEA7E0}" type="sibTrans" cxnId="{455A44B9-7AB6-44E0-ABE0-A72AB0D35F89}">
      <dgm:prSet/>
      <dgm:spPr/>
      <dgm:t>
        <a:bodyPr/>
        <a:lstStyle/>
        <a:p>
          <a:endParaRPr lang="cs-CZ"/>
        </a:p>
      </dgm:t>
    </dgm:pt>
    <dgm:pt modelId="{5FA4D654-2CB4-43F4-A603-4B3BAA707C9A}">
      <dgm:prSet/>
      <dgm:spPr/>
      <dgm:t>
        <a:bodyPr/>
        <a:lstStyle/>
        <a:p>
          <a:r>
            <a:rPr lang="cs-CZ" dirty="0" smtClean="0"/>
            <a:t>(absces)</a:t>
          </a:r>
        </a:p>
      </dgm:t>
    </dgm:pt>
    <dgm:pt modelId="{080A2E68-6C42-4BBB-8982-CD6EC6D0D5B1}" type="parTrans" cxnId="{989127F5-15C6-4693-8544-F7ED7297C379}">
      <dgm:prSet/>
      <dgm:spPr/>
      <dgm:t>
        <a:bodyPr/>
        <a:lstStyle/>
        <a:p>
          <a:endParaRPr lang="cs-CZ"/>
        </a:p>
      </dgm:t>
    </dgm:pt>
    <dgm:pt modelId="{D3EC989E-E990-455A-8747-081EAA5017B4}" type="sibTrans" cxnId="{989127F5-15C6-4693-8544-F7ED7297C379}">
      <dgm:prSet/>
      <dgm:spPr/>
      <dgm:t>
        <a:bodyPr/>
        <a:lstStyle/>
        <a:p>
          <a:endParaRPr lang="cs-CZ"/>
        </a:p>
      </dgm:t>
    </dgm:pt>
    <dgm:pt modelId="{DFBAEDA2-7384-4974-8C70-C53E09E3E6AF}" type="pres">
      <dgm:prSet presAssocID="{2015742C-D404-4858-B02E-CDB4A2FEA5A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49B7B121-EDE5-42DA-9790-661941CF1EA2}" type="pres">
      <dgm:prSet presAssocID="{560B0D74-1F7F-4E01-9D2E-02198C571782}" presName="hierRoot1" presStyleCnt="0">
        <dgm:presLayoutVars>
          <dgm:hierBranch val="init"/>
        </dgm:presLayoutVars>
      </dgm:prSet>
      <dgm:spPr/>
    </dgm:pt>
    <dgm:pt modelId="{4B88E97E-EEBB-4985-8F5C-1953BA9DE79D}" type="pres">
      <dgm:prSet presAssocID="{560B0D74-1F7F-4E01-9D2E-02198C571782}" presName="rootComposite1" presStyleCnt="0"/>
      <dgm:spPr/>
    </dgm:pt>
    <dgm:pt modelId="{388C9657-746F-4F17-8192-9DD18CD6901C}" type="pres">
      <dgm:prSet presAssocID="{560B0D74-1F7F-4E01-9D2E-02198C57178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798A7E5-D115-4EBA-9D91-54D58B5E8C3B}" type="pres">
      <dgm:prSet presAssocID="{560B0D74-1F7F-4E01-9D2E-02198C571782}" presName="rootConnector1" presStyleLbl="asst0" presStyleIdx="0" presStyleCnt="0"/>
      <dgm:spPr/>
      <dgm:t>
        <a:bodyPr/>
        <a:lstStyle/>
        <a:p>
          <a:endParaRPr lang="cs-CZ"/>
        </a:p>
      </dgm:t>
    </dgm:pt>
    <dgm:pt modelId="{8188DAC1-703D-47C8-9A48-89628F921143}" type="pres">
      <dgm:prSet presAssocID="{560B0D74-1F7F-4E01-9D2E-02198C571782}" presName="hierChild2" presStyleCnt="0"/>
      <dgm:spPr/>
    </dgm:pt>
    <dgm:pt modelId="{C7FDAEA3-B8DA-4EB1-90B5-F922159CC19E}" type="pres">
      <dgm:prSet presAssocID="{9DEA7380-35F1-48B6-A5BE-9D42A99F0B2F}" presName="Name64" presStyleLbl="parChTrans1D2" presStyleIdx="0" presStyleCnt="2"/>
      <dgm:spPr/>
      <dgm:t>
        <a:bodyPr/>
        <a:lstStyle/>
        <a:p>
          <a:endParaRPr lang="cs-CZ"/>
        </a:p>
      </dgm:t>
    </dgm:pt>
    <dgm:pt modelId="{2667BA75-C2B1-48F2-B7D5-C5910EFAF38F}" type="pres">
      <dgm:prSet presAssocID="{4364DB7C-E8F3-4F83-9A14-6C07DF51B479}" presName="hierRoot2" presStyleCnt="0">
        <dgm:presLayoutVars>
          <dgm:hierBranch val="init"/>
        </dgm:presLayoutVars>
      </dgm:prSet>
      <dgm:spPr/>
    </dgm:pt>
    <dgm:pt modelId="{9311B3C3-EBC2-40E9-B5D7-5F5D902F9443}" type="pres">
      <dgm:prSet presAssocID="{4364DB7C-E8F3-4F83-9A14-6C07DF51B479}" presName="rootComposite" presStyleCnt="0"/>
      <dgm:spPr/>
    </dgm:pt>
    <dgm:pt modelId="{10546FF1-58FC-40A7-9694-02EBC26FB787}" type="pres">
      <dgm:prSet presAssocID="{4364DB7C-E8F3-4F83-9A14-6C07DF51B479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947A3BC-E8EF-4FFD-9070-12B438C65CF0}" type="pres">
      <dgm:prSet presAssocID="{4364DB7C-E8F3-4F83-9A14-6C07DF51B479}" presName="rootConnector" presStyleLbl="node2" presStyleIdx="0" presStyleCnt="2"/>
      <dgm:spPr/>
      <dgm:t>
        <a:bodyPr/>
        <a:lstStyle/>
        <a:p>
          <a:endParaRPr lang="cs-CZ"/>
        </a:p>
      </dgm:t>
    </dgm:pt>
    <dgm:pt modelId="{4C25CCEA-5479-4FBA-B8DE-B646C8EBA7B6}" type="pres">
      <dgm:prSet presAssocID="{4364DB7C-E8F3-4F83-9A14-6C07DF51B479}" presName="hierChild4" presStyleCnt="0"/>
      <dgm:spPr/>
    </dgm:pt>
    <dgm:pt modelId="{E2B83F3C-701B-4B56-B707-8BA84BA55D8B}" type="pres">
      <dgm:prSet presAssocID="{E8C33259-33A9-4F85-B471-8FC9B6F5CA93}" presName="Name64" presStyleLbl="parChTrans1D3" presStyleIdx="0" presStyleCnt="5"/>
      <dgm:spPr/>
      <dgm:t>
        <a:bodyPr/>
        <a:lstStyle/>
        <a:p>
          <a:endParaRPr lang="cs-CZ"/>
        </a:p>
      </dgm:t>
    </dgm:pt>
    <dgm:pt modelId="{D8C9A8B4-D459-4ACD-B0B2-5241E7D49855}" type="pres">
      <dgm:prSet presAssocID="{FE7F49AA-A746-4637-9322-C2C6B661CD9A}" presName="hierRoot2" presStyleCnt="0">
        <dgm:presLayoutVars>
          <dgm:hierBranch val="init"/>
        </dgm:presLayoutVars>
      </dgm:prSet>
      <dgm:spPr/>
    </dgm:pt>
    <dgm:pt modelId="{C8FC7D31-E6F2-4611-8D61-66D52F6219AF}" type="pres">
      <dgm:prSet presAssocID="{FE7F49AA-A746-4637-9322-C2C6B661CD9A}" presName="rootComposite" presStyleCnt="0"/>
      <dgm:spPr/>
    </dgm:pt>
    <dgm:pt modelId="{F2F07AA2-DA03-4136-BC6C-98F6D478337E}" type="pres">
      <dgm:prSet presAssocID="{FE7F49AA-A746-4637-9322-C2C6B661CD9A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856CBA8-3352-41FD-9030-F55D36B3E91B}" type="pres">
      <dgm:prSet presAssocID="{FE7F49AA-A746-4637-9322-C2C6B661CD9A}" presName="rootConnector" presStyleLbl="node3" presStyleIdx="0" presStyleCnt="5"/>
      <dgm:spPr/>
      <dgm:t>
        <a:bodyPr/>
        <a:lstStyle/>
        <a:p>
          <a:endParaRPr lang="cs-CZ"/>
        </a:p>
      </dgm:t>
    </dgm:pt>
    <dgm:pt modelId="{0C5E9EED-C163-4E94-9D32-B7B4F1BBDEED}" type="pres">
      <dgm:prSet presAssocID="{FE7F49AA-A746-4637-9322-C2C6B661CD9A}" presName="hierChild4" presStyleCnt="0"/>
      <dgm:spPr/>
    </dgm:pt>
    <dgm:pt modelId="{9ABE19ED-8698-457C-AB73-8EC57BC80CA8}" type="pres">
      <dgm:prSet presAssocID="{FE7F49AA-A746-4637-9322-C2C6B661CD9A}" presName="hierChild5" presStyleCnt="0"/>
      <dgm:spPr/>
    </dgm:pt>
    <dgm:pt modelId="{9C61EC6E-0FEC-4D2B-86B2-99A721FDBD06}" type="pres">
      <dgm:prSet presAssocID="{823808DC-079A-4AAF-BAC3-000E3893E67E}" presName="Name64" presStyleLbl="parChTrans1D3" presStyleIdx="1" presStyleCnt="5"/>
      <dgm:spPr/>
      <dgm:t>
        <a:bodyPr/>
        <a:lstStyle/>
        <a:p>
          <a:endParaRPr lang="cs-CZ"/>
        </a:p>
      </dgm:t>
    </dgm:pt>
    <dgm:pt modelId="{2F0FCF64-65AC-4E5E-B347-E18A80AAFCA9}" type="pres">
      <dgm:prSet presAssocID="{A130D3C4-FFD1-4738-9449-24E41C970247}" presName="hierRoot2" presStyleCnt="0">
        <dgm:presLayoutVars>
          <dgm:hierBranch val="init"/>
        </dgm:presLayoutVars>
      </dgm:prSet>
      <dgm:spPr/>
    </dgm:pt>
    <dgm:pt modelId="{5AD68AEF-069B-4D95-BF4F-B1FD2A2B3B02}" type="pres">
      <dgm:prSet presAssocID="{A130D3C4-FFD1-4738-9449-24E41C970247}" presName="rootComposite" presStyleCnt="0"/>
      <dgm:spPr/>
    </dgm:pt>
    <dgm:pt modelId="{F6E0F3E9-7A3B-4BE4-8751-7A451877E24A}" type="pres">
      <dgm:prSet presAssocID="{A130D3C4-FFD1-4738-9449-24E41C970247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FC650FF-FB52-41F4-A01E-2D01714C83CB}" type="pres">
      <dgm:prSet presAssocID="{A130D3C4-FFD1-4738-9449-24E41C970247}" presName="rootConnector" presStyleLbl="node3" presStyleIdx="1" presStyleCnt="5"/>
      <dgm:spPr/>
      <dgm:t>
        <a:bodyPr/>
        <a:lstStyle/>
        <a:p>
          <a:endParaRPr lang="cs-CZ"/>
        </a:p>
      </dgm:t>
    </dgm:pt>
    <dgm:pt modelId="{798D4A13-4B11-4429-99F8-A8CFD244F66B}" type="pres">
      <dgm:prSet presAssocID="{A130D3C4-FFD1-4738-9449-24E41C970247}" presName="hierChild4" presStyleCnt="0"/>
      <dgm:spPr/>
    </dgm:pt>
    <dgm:pt modelId="{C9784431-7DF2-4DCF-A21C-2DC7EF0092A9}" type="pres">
      <dgm:prSet presAssocID="{A130D3C4-FFD1-4738-9449-24E41C970247}" presName="hierChild5" presStyleCnt="0"/>
      <dgm:spPr/>
    </dgm:pt>
    <dgm:pt modelId="{63A00930-45D3-419B-9D02-F2DD613A8C54}" type="pres">
      <dgm:prSet presAssocID="{E30CB5A8-8F83-46E8-B505-40DD3B0F07D7}" presName="Name64" presStyleLbl="parChTrans1D3" presStyleIdx="2" presStyleCnt="5"/>
      <dgm:spPr/>
      <dgm:t>
        <a:bodyPr/>
        <a:lstStyle/>
        <a:p>
          <a:endParaRPr lang="cs-CZ"/>
        </a:p>
      </dgm:t>
    </dgm:pt>
    <dgm:pt modelId="{7DF3C45A-DC6F-4E92-9C62-5B5866061374}" type="pres">
      <dgm:prSet presAssocID="{AB6DCDC6-89A1-468D-82C3-9A5831E96B68}" presName="hierRoot2" presStyleCnt="0">
        <dgm:presLayoutVars>
          <dgm:hierBranch val="init"/>
        </dgm:presLayoutVars>
      </dgm:prSet>
      <dgm:spPr/>
    </dgm:pt>
    <dgm:pt modelId="{B56A4F10-83B4-4BA4-B661-B1E347087120}" type="pres">
      <dgm:prSet presAssocID="{AB6DCDC6-89A1-468D-82C3-9A5831E96B68}" presName="rootComposite" presStyleCnt="0"/>
      <dgm:spPr/>
    </dgm:pt>
    <dgm:pt modelId="{03DD1394-296D-4E5B-AA36-066D58B86CED}" type="pres">
      <dgm:prSet presAssocID="{AB6DCDC6-89A1-468D-82C3-9A5831E96B68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C53E6B1-F0A1-413F-A9C3-93EB8C4BED00}" type="pres">
      <dgm:prSet presAssocID="{AB6DCDC6-89A1-468D-82C3-9A5831E96B68}" presName="rootConnector" presStyleLbl="node3" presStyleIdx="2" presStyleCnt="5"/>
      <dgm:spPr/>
      <dgm:t>
        <a:bodyPr/>
        <a:lstStyle/>
        <a:p>
          <a:endParaRPr lang="cs-CZ"/>
        </a:p>
      </dgm:t>
    </dgm:pt>
    <dgm:pt modelId="{AD776684-6571-4145-9FB2-DF40ABEBF9E7}" type="pres">
      <dgm:prSet presAssocID="{AB6DCDC6-89A1-468D-82C3-9A5831E96B68}" presName="hierChild4" presStyleCnt="0"/>
      <dgm:spPr/>
    </dgm:pt>
    <dgm:pt modelId="{A436891A-BBB5-4143-AC92-62A8C70FA838}" type="pres">
      <dgm:prSet presAssocID="{AB6DCDC6-89A1-468D-82C3-9A5831E96B68}" presName="hierChild5" presStyleCnt="0"/>
      <dgm:spPr/>
    </dgm:pt>
    <dgm:pt modelId="{15217B4B-9AC4-4133-8DEA-EB5133D9CEE9}" type="pres">
      <dgm:prSet presAssocID="{4364DB7C-E8F3-4F83-9A14-6C07DF51B479}" presName="hierChild5" presStyleCnt="0"/>
      <dgm:spPr/>
    </dgm:pt>
    <dgm:pt modelId="{9D37070A-4190-4FFC-BFB5-EDC8ADE3DB01}" type="pres">
      <dgm:prSet presAssocID="{98E53ED8-3A1D-426A-BCE6-A6ABFCE4F200}" presName="Name64" presStyleLbl="parChTrans1D2" presStyleIdx="1" presStyleCnt="2"/>
      <dgm:spPr/>
      <dgm:t>
        <a:bodyPr/>
        <a:lstStyle/>
        <a:p>
          <a:endParaRPr lang="cs-CZ"/>
        </a:p>
      </dgm:t>
    </dgm:pt>
    <dgm:pt modelId="{68282BC8-F08D-48C1-B07E-936D76A791E6}" type="pres">
      <dgm:prSet presAssocID="{40403C5A-DC3C-4918-A5E4-A1F3247C88CC}" presName="hierRoot2" presStyleCnt="0">
        <dgm:presLayoutVars>
          <dgm:hierBranch val="init"/>
        </dgm:presLayoutVars>
      </dgm:prSet>
      <dgm:spPr/>
    </dgm:pt>
    <dgm:pt modelId="{E704DDC4-DF45-4C65-8248-54E189B903AF}" type="pres">
      <dgm:prSet presAssocID="{40403C5A-DC3C-4918-A5E4-A1F3247C88CC}" presName="rootComposite" presStyleCnt="0"/>
      <dgm:spPr/>
    </dgm:pt>
    <dgm:pt modelId="{70958E7D-5C8F-47C9-881D-3CF2A3C7C6E6}" type="pres">
      <dgm:prSet presAssocID="{40403C5A-DC3C-4918-A5E4-A1F3247C88CC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F572A67-A4A1-4126-823D-714CAC32EF5F}" type="pres">
      <dgm:prSet presAssocID="{40403C5A-DC3C-4918-A5E4-A1F3247C88CC}" presName="rootConnector" presStyleLbl="node2" presStyleIdx="1" presStyleCnt="2"/>
      <dgm:spPr/>
      <dgm:t>
        <a:bodyPr/>
        <a:lstStyle/>
        <a:p>
          <a:endParaRPr lang="cs-CZ"/>
        </a:p>
      </dgm:t>
    </dgm:pt>
    <dgm:pt modelId="{2848388D-7FF5-438E-9696-71CFF5D5FF03}" type="pres">
      <dgm:prSet presAssocID="{40403C5A-DC3C-4918-A5E4-A1F3247C88CC}" presName="hierChild4" presStyleCnt="0"/>
      <dgm:spPr/>
    </dgm:pt>
    <dgm:pt modelId="{5D45F498-9D75-47DF-8BFE-1F6A8FC6719B}" type="pres">
      <dgm:prSet presAssocID="{688A734E-74F2-43EC-925B-2D65C176E499}" presName="Name64" presStyleLbl="parChTrans1D3" presStyleIdx="3" presStyleCnt="5"/>
      <dgm:spPr/>
      <dgm:t>
        <a:bodyPr/>
        <a:lstStyle/>
        <a:p>
          <a:endParaRPr lang="cs-CZ"/>
        </a:p>
      </dgm:t>
    </dgm:pt>
    <dgm:pt modelId="{2C31CDC4-FB62-44E8-A371-41D9152D4522}" type="pres">
      <dgm:prSet presAssocID="{23C7AED5-741A-459E-926F-8FA622B77CCB}" presName="hierRoot2" presStyleCnt="0">
        <dgm:presLayoutVars>
          <dgm:hierBranch val="init"/>
        </dgm:presLayoutVars>
      </dgm:prSet>
      <dgm:spPr/>
    </dgm:pt>
    <dgm:pt modelId="{78563A7E-E145-44A0-8357-EE38C80EDEA0}" type="pres">
      <dgm:prSet presAssocID="{23C7AED5-741A-459E-926F-8FA622B77CCB}" presName="rootComposite" presStyleCnt="0"/>
      <dgm:spPr/>
    </dgm:pt>
    <dgm:pt modelId="{78648519-E38D-4EA7-A2C6-5E43A79B0D56}" type="pres">
      <dgm:prSet presAssocID="{23C7AED5-741A-459E-926F-8FA622B77CCB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097EAB1-E3BC-4088-A0BD-50769AD85856}" type="pres">
      <dgm:prSet presAssocID="{23C7AED5-741A-459E-926F-8FA622B77CCB}" presName="rootConnector" presStyleLbl="node3" presStyleIdx="3" presStyleCnt="5"/>
      <dgm:spPr/>
      <dgm:t>
        <a:bodyPr/>
        <a:lstStyle/>
        <a:p>
          <a:endParaRPr lang="cs-CZ"/>
        </a:p>
      </dgm:t>
    </dgm:pt>
    <dgm:pt modelId="{8F908FB1-B08A-431B-97A8-27CD78F2D9DE}" type="pres">
      <dgm:prSet presAssocID="{23C7AED5-741A-459E-926F-8FA622B77CCB}" presName="hierChild4" presStyleCnt="0"/>
      <dgm:spPr/>
    </dgm:pt>
    <dgm:pt modelId="{77DC3747-AB73-4834-A6BF-4F8F4986C811}" type="pres">
      <dgm:prSet presAssocID="{23C7AED5-741A-459E-926F-8FA622B77CCB}" presName="hierChild5" presStyleCnt="0"/>
      <dgm:spPr/>
    </dgm:pt>
    <dgm:pt modelId="{C9C865B7-7400-40B5-A4B3-0DD3D1811DB8}" type="pres">
      <dgm:prSet presAssocID="{080A2E68-6C42-4BBB-8982-CD6EC6D0D5B1}" presName="Name64" presStyleLbl="parChTrans1D3" presStyleIdx="4" presStyleCnt="5"/>
      <dgm:spPr/>
      <dgm:t>
        <a:bodyPr/>
        <a:lstStyle/>
        <a:p>
          <a:endParaRPr lang="cs-CZ"/>
        </a:p>
      </dgm:t>
    </dgm:pt>
    <dgm:pt modelId="{53076FF1-69FF-4F33-9191-E5596729016B}" type="pres">
      <dgm:prSet presAssocID="{5FA4D654-2CB4-43F4-A603-4B3BAA707C9A}" presName="hierRoot2" presStyleCnt="0">
        <dgm:presLayoutVars>
          <dgm:hierBranch val="init"/>
        </dgm:presLayoutVars>
      </dgm:prSet>
      <dgm:spPr/>
    </dgm:pt>
    <dgm:pt modelId="{63707400-1F86-4E1C-880A-F598EDB44B83}" type="pres">
      <dgm:prSet presAssocID="{5FA4D654-2CB4-43F4-A603-4B3BAA707C9A}" presName="rootComposite" presStyleCnt="0"/>
      <dgm:spPr/>
    </dgm:pt>
    <dgm:pt modelId="{95BFAE2A-9457-4D2A-8F81-E68C048B14B1}" type="pres">
      <dgm:prSet presAssocID="{5FA4D654-2CB4-43F4-A603-4B3BAA707C9A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7D5D2BB-EB71-4BF9-93E4-BA5BB911109B}" type="pres">
      <dgm:prSet presAssocID="{5FA4D654-2CB4-43F4-A603-4B3BAA707C9A}" presName="rootConnector" presStyleLbl="node3" presStyleIdx="4" presStyleCnt="5"/>
      <dgm:spPr/>
      <dgm:t>
        <a:bodyPr/>
        <a:lstStyle/>
        <a:p>
          <a:endParaRPr lang="cs-CZ"/>
        </a:p>
      </dgm:t>
    </dgm:pt>
    <dgm:pt modelId="{93E9CC3A-2D2A-4335-B019-5BE2F8F2E450}" type="pres">
      <dgm:prSet presAssocID="{5FA4D654-2CB4-43F4-A603-4B3BAA707C9A}" presName="hierChild4" presStyleCnt="0"/>
      <dgm:spPr/>
    </dgm:pt>
    <dgm:pt modelId="{B6781ACB-FD9E-45D4-89E8-1A97D0B70D24}" type="pres">
      <dgm:prSet presAssocID="{5FA4D654-2CB4-43F4-A603-4B3BAA707C9A}" presName="hierChild5" presStyleCnt="0"/>
      <dgm:spPr/>
    </dgm:pt>
    <dgm:pt modelId="{5CB55B84-9B61-4D21-8427-524AFC0241B8}" type="pres">
      <dgm:prSet presAssocID="{40403C5A-DC3C-4918-A5E4-A1F3247C88CC}" presName="hierChild5" presStyleCnt="0"/>
      <dgm:spPr/>
    </dgm:pt>
    <dgm:pt modelId="{27ECDB92-11B2-4791-A85B-83AA36778E1B}" type="pres">
      <dgm:prSet presAssocID="{560B0D74-1F7F-4E01-9D2E-02198C571782}" presName="hierChild3" presStyleCnt="0"/>
      <dgm:spPr/>
    </dgm:pt>
  </dgm:ptLst>
  <dgm:cxnLst>
    <dgm:cxn modelId="{E1AF75A2-E9C6-4257-99CA-759D83D14042}" type="presOf" srcId="{A130D3C4-FFD1-4738-9449-24E41C970247}" destId="{F6E0F3E9-7A3B-4BE4-8751-7A451877E24A}" srcOrd="0" destOrd="0" presId="urn:microsoft.com/office/officeart/2009/3/layout/HorizontalOrganizationChart"/>
    <dgm:cxn modelId="{72F3B2E9-0144-4754-BFC8-5A800206B512}" type="presOf" srcId="{E8C33259-33A9-4F85-B471-8FC9B6F5CA93}" destId="{E2B83F3C-701B-4B56-B707-8BA84BA55D8B}" srcOrd="0" destOrd="0" presId="urn:microsoft.com/office/officeart/2009/3/layout/HorizontalOrganizationChart"/>
    <dgm:cxn modelId="{3B4F6E16-724E-4C90-A5E1-B44F4DB20A24}" type="presOf" srcId="{40403C5A-DC3C-4918-A5E4-A1F3247C88CC}" destId="{CF572A67-A4A1-4126-823D-714CAC32EF5F}" srcOrd="1" destOrd="0" presId="urn:microsoft.com/office/officeart/2009/3/layout/HorizontalOrganizationChart"/>
    <dgm:cxn modelId="{F1E90EEC-18A2-4E4C-B601-91EC61F42E30}" type="presOf" srcId="{560B0D74-1F7F-4E01-9D2E-02198C571782}" destId="{388C9657-746F-4F17-8192-9DD18CD6901C}" srcOrd="0" destOrd="0" presId="urn:microsoft.com/office/officeart/2009/3/layout/HorizontalOrganizationChart"/>
    <dgm:cxn modelId="{50510D4C-D494-4636-BA07-08CB8F9B7B02}" type="presOf" srcId="{FE7F49AA-A746-4637-9322-C2C6B661CD9A}" destId="{F2F07AA2-DA03-4136-BC6C-98F6D478337E}" srcOrd="0" destOrd="0" presId="urn:microsoft.com/office/officeart/2009/3/layout/HorizontalOrganizationChart"/>
    <dgm:cxn modelId="{F400F180-2AF7-40B0-BA2E-733FD430D529}" type="presOf" srcId="{AB6DCDC6-89A1-468D-82C3-9A5831E96B68}" destId="{EC53E6B1-F0A1-413F-A9C3-93EB8C4BED00}" srcOrd="1" destOrd="0" presId="urn:microsoft.com/office/officeart/2009/3/layout/HorizontalOrganizationChart"/>
    <dgm:cxn modelId="{0B844669-1B12-48BA-8E97-4F65734547A6}" type="presOf" srcId="{9DEA7380-35F1-48B6-A5BE-9D42A99F0B2F}" destId="{C7FDAEA3-B8DA-4EB1-90B5-F922159CC19E}" srcOrd="0" destOrd="0" presId="urn:microsoft.com/office/officeart/2009/3/layout/HorizontalOrganizationChart"/>
    <dgm:cxn modelId="{E2F12255-5385-4021-80F3-9F956D06A34F}" type="presOf" srcId="{560B0D74-1F7F-4E01-9D2E-02198C571782}" destId="{6798A7E5-D115-4EBA-9D91-54D58B5E8C3B}" srcOrd="1" destOrd="0" presId="urn:microsoft.com/office/officeart/2009/3/layout/HorizontalOrganizationChart"/>
    <dgm:cxn modelId="{D5FB25EE-158B-49D1-8862-02BE1B64D958}" type="presOf" srcId="{688A734E-74F2-43EC-925B-2D65C176E499}" destId="{5D45F498-9D75-47DF-8BFE-1F6A8FC6719B}" srcOrd="0" destOrd="0" presId="urn:microsoft.com/office/officeart/2009/3/layout/HorizontalOrganizationChart"/>
    <dgm:cxn modelId="{A774BC9F-9521-490F-B3A2-E3132263BBC2}" type="presOf" srcId="{23C7AED5-741A-459E-926F-8FA622B77CCB}" destId="{0097EAB1-E3BC-4088-A0BD-50769AD85856}" srcOrd="1" destOrd="0" presId="urn:microsoft.com/office/officeart/2009/3/layout/HorizontalOrganizationChart"/>
    <dgm:cxn modelId="{BDEAC5A7-51B9-479B-8516-C3FBE5364E25}" type="presOf" srcId="{23C7AED5-741A-459E-926F-8FA622B77CCB}" destId="{78648519-E38D-4EA7-A2C6-5E43A79B0D56}" srcOrd="0" destOrd="0" presId="urn:microsoft.com/office/officeart/2009/3/layout/HorizontalOrganizationChart"/>
    <dgm:cxn modelId="{7F49E121-A78C-4E46-A507-39BC4A71AB21}" type="presOf" srcId="{FE7F49AA-A746-4637-9322-C2C6B661CD9A}" destId="{C856CBA8-3352-41FD-9030-F55D36B3E91B}" srcOrd="1" destOrd="0" presId="urn:microsoft.com/office/officeart/2009/3/layout/HorizontalOrganizationChart"/>
    <dgm:cxn modelId="{514D1452-D3C8-47E2-81FB-FF62E606BF0A}" srcId="{560B0D74-1F7F-4E01-9D2E-02198C571782}" destId="{4364DB7C-E8F3-4F83-9A14-6C07DF51B479}" srcOrd="0" destOrd="0" parTransId="{9DEA7380-35F1-48B6-A5BE-9D42A99F0B2F}" sibTransId="{02C3C731-E797-4775-9576-2E5A1C1B8904}"/>
    <dgm:cxn modelId="{B790421A-1F29-48B7-885C-17C17CE14233}" type="presOf" srcId="{A130D3C4-FFD1-4738-9449-24E41C970247}" destId="{CFC650FF-FB52-41F4-A01E-2D01714C83CB}" srcOrd="1" destOrd="0" presId="urn:microsoft.com/office/officeart/2009/3/layout/HorizontalOrganizationChart"/>
    <dgm:cxn modelId="{64F63D53-4821-434A-9D2D-F5C5EDF0D86E}" type="presOf" srcId="{98E53ED8-3A1D-426A-BCE6-A6ABFCE4F200}" destId="{9D37070A-4190-4FFC-BFB5-EDC8ADE3DB01}" srcOrd="0" destOrd="0" presId="urn:microsoft.com/office/officeart/2009/3/layout/HorizontalOrganizationChart"/>
    <dgm:cxn modelId="{ECE8DD66-E862-47F5-9B55-E73D8DBDA4A5}" type="presOf" srcId="{4364DB7C-E8F3-4F83-9A14-6C07DF51B479}" destId="{10546FF1-58FC-40A7-9694-02EBC26FB787}" srcOrd="0" destOrd="0" presId="urn:microsoft.com/office/officeart/2009/3/layout/HorizontalOrganizationChart"/>
    <dgm:cxn modelId="{455A44B9-7AB6-44E0-ABE0-A72AB0D35F89}" srcId="{4364DB7C-E8F3-4F83-9A14-6C07DF51B479}" destId="{AB6DCDC6-89A1-468D-82C3-9A5831E96B68}" srcOrd="2" destOrd="0" parTransId="{E30CB5A8-8F83-46E8-B505-40DD3B0F07D7}" sibTransId="{CA3B5543-9D27-4A7B-A2B8-D3F2E2CEA7E0}"/>
    <dgm:cxn modelId="{989127F5-15C6-4693-8544-F7ED7297C379}" srcId="{40403C5A-DC3C-4918-A5E4-A1F3247C88CC}" destId="{5FA4D654-2CB4-43F4-A603-4B3BAA707C9A}" srcOrd="1" destOrd="0" parTransId="{080A2E68-6C42-4BBB-8982-CD6EC6D0D5B1}" sibTransId="{D3EC989E-E990-455A-8747-081EAA5017B4}"/>
    <dgm:cxn modelId="{D624BA72-D5FC-4FCC-BC1A-54082DAFCDD9}" srcId="{40403C5A-DC3C-4918-A5E4-A1F3247C88CC}" destId="{23C7AED5-741A-459E-926F-8FA622B77CCB}" srcOrd="0" destOrd="0" parTransId="{688A734E-74F2-43EC-925B-2D65C176E499}" sibTransId="{192A2C65-F4DE-4BE0-82D9-95FE4FE1E29D}"/>
    <dgm:cxn modelId="{3A0E21D6-F36A-48D8-9DBA-24ABB08D730C}" type="presOf" srcId="{5FA4D654-2CB4-43F4-A603-4B3BAA707C9A}" destId="{95BFAE2A-9457-4D2A-8F81-E68C048B14B1}" srcOrd="0" destOrd="0" presId="urn:microsoft.com/office/officeart/2009/3/layout/HorizontalOrganizationChart"/>
    <dgm:cxn modelId="{7191B834-5A3F-41AD-BF19-058D9B5ACC1E}" type="presOf" srcId="{40403C5A-DC3C-4918-A5E4-A1F3247C88CC}" destId="{70958E7D-5C8F-47C9-881D-3CF2A3C7C6E6}" srcOrd="0" destOrd="0" presId="urn:microsoft.com/office/officeart/2009/3/layout/HorizontalOrganizationChart"/>
    <dgm:cxn modelId="{D3A0F855-C730-4643-9F82-FD13A7A2BA38}" type="presOf" srcId="{2015742C-D404-4858-B02E-CDB4A2FEA5A3}" destId="{DFBAEDA2-7384-4974-8C70-C53E09E3E6AF}" srcOrd="0" destOrd="0" presId="urn:microsoft.com/office/officeart/2009/3/layout/HorizontalOrganizationChart"/>
    <dgm:cxn modelId="{13438578-5E5C-48EE-8BFB-550D1532EE06}" srcId="{2015742C-D404-4858-B02E-CDB4A2FEA5A3}" destId="{560B0D74-1F7F-4E01-9D2E-02198C571782}" srcOrd="0" destOrd="0" parTransId="{85FD6F7A-684A-4195-9E8E-186674BE5B04}" sibTransId="{6A068017-32E3-4FF1-A081-1856350B2B8C}"/>
    <dgm:cxn modelId="{AF50A64C-23AB-4062-B60E-AFA36AAF7AFB}" srcId="{560B0D74-1F7F-4E01-9D2E-02198C571782}" destId="{40403C5A-DC3C-4918-A5E4-A1F3247C88CC}" srcOrd="1" destOrd="0" parTransId="{98E53ED8-3A1D-426A-BCE6-A6ABFCE4F200}" sibTransId="{1D47175E-EE4E-46A3-B3C2-199785FCABEC}"/>
    <dgm:cxn modelId="{6B48E7E0-D9B0-475D-9C2C-609A8D8D322E}" type="presOf" srcId="{823808DC-079A-4AAF-BAC3-000E3893E67E}" destId="{9C61EC6E-0FEC-4D2B-86B2-99A721FDBD06}" srcOrd="0" destOrd="0" presId="urn:microsoft.com/office/officeart/2009/3/layout/HorizontalOrganizationChart"/>
    <dgm:cxn modelId="{A47A1704-93E8-4160-85AC-A7421EFA2350}" type="presOf" srcId="{4364DB7C-E8F3-4F83-9A14-6C07DF51B479}" destId="{6947A3BC-E8EF-4FFD-9070-12B438C65CF0}" srcOrd="1" destOrd="0" presId="urn:microsoft.com/office/officeart/2009/3/layout/HorizontalOrganizationChart"/>
    <dgm:cxn modelId="{C4481352-8C7C-4FC5-A6E4-CAAC635E92E3}" type="presOf" srcId="{E30CB5A8-8F83-46E8-B505-40DD3B0F07D7}" destId="{63A00930-45D3-419B-9D02-F2DD613A8C54}" srcOrd="0" destOrd="0" presId="urn:microsoft.com/office/officeart/2009/3/layout/HorizontalOrganizationChart"/>
    <dgm:cxn modelId="{54F82874-C002-49C6-B178-FDA28A4F230B}" type="presOf" srcId="{080A2E68-6C42-4BBB-8982-CD6EC6D0D5B1}" destId="{C9C865B7-7400-40B5-A4B3-0DD3D1811DB8}" srcOrd="0" destOrd="0" presId="urn:microsoft.com/office/officeart/2009/3/layout/HorizontalOrganizationChart"/>
    <dgm:cxn modelId="{3B301141-B427-463D-883D-E87B1325E362}" type="presOf" srcId="{AB6DCDC6-89A1-468D-82C3-9A5831E96B68}" destId="{03DD1394-296D-4E5B-AA36-066D58B86CED}" srcOrd="0" destOrd="0" presId="urn:microsoft.com/office/officeart/2009/3/layout/HorizontalOrganizationChart"/>
    <dgm:cxn modelId="{8A2A7052-2731-46EE-A829-468F79798E3A}" srcId="{4364DB7C-E8F3-4F83-9A14-6C07DF51B479}" destId="{FE7F49AA-A746-4637-9322-C2C6B661CD9A}" srcOrd="0" destOrd="0" parTransId="{E8C33259-33A9-4F85-B471-8FC9B6F5CA93}" sibTransId="{613D2C3D-D319-47DA-BF15-98190B8E08F0}"/>
    <dgm:cxn modelId="{B775B33E-A079-4151-8F8D-0BB099E28C1F}" srcId="{4364DB7C-E8F3-4F83-9A14-6C07DF51B479}" destId="{A130D3C4-FFD1-4738-9449-24E41C970247}" srcOrd="1" destOrd="0" parTransId="{823808DC-079A-4AAF-BAC3-000E3893E67E}" sibTransId="{42BFE92A-BEFD-4AB2-80D0-C0BC5E18CB88}"/>
    <dgm:cxn modelId="{39BB1315-A96F-4121-94A8-8B0110B8B6BF}" type="presOf" srcId="{5FA4D654-2CB4-43F4-A603-4B3BAA707C9A}" destId="{D7D5D2BB-EB71-4BF9-93E4-BA5BB911109B}" srcOrd="1" destOrd="0" presId="urn:microsoft.com/office/officeart/2009/3/layout/HorizontalOrganizationChart"/>
    <dgm:cxn modelId="{0FED346A-9454-403C-80A3-27FAD8A3B440}" type="presParOf" srcId="{DFBAEDA2-7384-4974-8C70-C53E09E3E6AF}" destId="{49B7B121-EDE5-42DA-9790-661941CF1EA2}" srcOrd="0" destOrd="0" presId="urn:microsoft.com/office/officeart/2009/3/layout/HorizontalOrganizationChart"/>
    <dgm:cxn modelId="{52220619-03EE-441C-AEF8-A5F0070E9ED4}" type="presParOf" srcId="{49B7B121-EDE5-42DA-9790-661941CF1EA2}" destId="{4B88E97E-EEBB-4985-8F5C-1953BA9DE79D}" srcOrd="0" destOrd="0" presId="urn:microsoft.com/office/officeart/2009/3/layout/HorizontalOrganizationChart"/>
    <dgm:cxn modelId="{57D8A7EF-1AB4-470A-A5C0-4B0EB50CE2A7}" type="presParOf" srcId="{4B88E97E-EEBB-4985-8F5C-1953BA9DE79D}" destId="{388C9657-746F-4F17-8192-9DD18CD6901C}" srcOrd="0" destOrd="0" presId="urn:microsoft.com/office/officeart/2009/3/layout/HorizontalOrganizationChart"/>
    <dgm:cxn modelId="{42C3745F-EFAA-47B7-A44C-16B29FD3F6EB}" type="presParOf" srcId="{4B88E97E-EEBB-4985-8F5C-1953BA9DE79D}" destId="{6798A7E5-D115-4EBA-9D91-54D58B5E8C3B}" srcOrd="1" destOrd="0" presId="urn:microsoft.com/office/officeart/2009/3/layout/HorizontalOrganizationChart"/>
    <dgm:cxn modelId="{DCD7B618-6B9D-439D-B6A1-25AF7B86B100}" type="presParOf" srcId="{49B7B121-EDE5-42DA-9790-661941CF1EA2}" destId="{8188DAC1-703D-47C8-9A48-89628F921143}" srcOrd="1" destOrd="0" presId="urn:microsoft.com/office/officeart/2009/3/layout/HorizontalOrganizationChart"/>
    <dgm:cxn modelId="{F5094B1F-2BC0-459D-AE8B-B4B46D99677C}" type="presParOf" srcId="{8188DAC1-703D-47C8-9A48-89628F921143}" destId="{C7FDAEA3-B8DA-4EB1-90B5-F922159CC19E}" srcOrd="0" destOrd="0" presId="urn:microsoft.com/office/officeart/2009/3/layout/HorizontalOrganizationChart"/>
    <dgm:cxn modelId="{AE13C3E4-87DF-4A2D-8C3E-9B58AD84DBD3}" type="presParOf" srcId="{8188DAC1-703D-47C8-9A48-89628F921143}" destId="{2667BA75-C2B1-48F2-B7D5-C5910EFAF38F}" srcOrd="1" destOrd="0" presId="urn:microsoft.com/office/officeart/2009/3/layout/HorizontalOrganizationChart"/>
    <dgm:cxn modelId="{A2051876-C2BA-4586-A1E3-8857DDE52987}" type="presParOf" srcId="{2667BA75-C2B1-48F2-B7D5-C5910EFAF38F}" destId="{9311B3C3-EBC2-40E9-B5D7-5F5D902F9443}" srcOrd="0" destOrd="0" presId="urn:microsoft.com/office/officeart/2009/3/layout/HorizontalOrganizationChart"/>
    <dgm:cxn modelId="{F9FABF71-58BE-4A4C-8290-69E95C6E9F16}" type="presParOf" srcId="{9311B3C3-EBC2-40E9-B5D7-5F5D902F9443}" destId="{10546FF1-58FC-40A7-9694-02EBC26FB787}" srcOrd="0" destOrd="0" presId="urn:microsoft.com/office/officeart/2009/3/layout/HorizontalOrganizationChart"/>
    <dgm:cxn modelId="{7C34FFB1-40EA-48C7-BCA2-020709FDFDAA}" type="presParOf" srcId="{9311B3C3-EBC2-40E9-B5D7-5F5D902F9443}" destId="{6947A3BC-E8EF-4FFD-9070-12B438C65CF0}" srcOrd="1" destOrd="0" presId="urn:microsoft.com/office/officeart/2009/3/layout/HorizontalOrganizationChart"/>
    <dgm:cxn modelId="{556EB005-BAE5-4187-A277-EF90DC01C5E5}" type="presParOf" srcId="{2667BA75-C2B1-48F2-B7D5-C5910EFAF38F}" destId="{4C25CCEA-5479-4FBA-B8DE-B646C8EBA7B6}" srcOrd="1" destOrd="0" presId="urn:microsoft.com/office/officeart/2009/3/layout/HorizontalOrganizationChart"/>
    <dgm:cxn modelId="{98B41137-9063-4823-A256-CDACB9B99920}" type="presParOf" srcId="{4C25CCEA-5479-4FBA-B8DE-B646C8EBA7B6}" destId="{E2B83F3C-701B-4B56-B707-8BA84BA55D8B}" srcOrd="0" destOrd="0" presId="urn:microsoft.com/office/officeart/2009/3/layout/HorizontalOrganizationChart"/>
    <dgm:cxn modelId="{0192A2C3-30AB-40F8-A25D-8BC191C3FD84}" type="presParOf" srcId="{4C25CCEA-5479-4FBA-B8DE-B646C8EBA7B6}" destId="{D8C9A8B4-D459-4ACD-B0B2-5241E7D49855}" srcOrd="1" destOrd="0" presId="urn:microsoft.com/office/officeart/2009/3/layout/HorizontalOrganizationChart"/>
    <dgm:cxn modelId="{AF3EBC06-1EAD-4654-9A23-CA4F329D6345}" type="presParOf" srcId="{D8C9A8B4-D459-4ACD-B0B2-5241E7D49855}" destId="{C8FC7D31-E6F2-4611-8D61-66D52F6219AF}" srcOrd="0" destOrd="0" presId="urn:microsoft.com/office/officeart/2009/3/layout/HorizontalOrganizationChart"/>
    <dgm:cxn modelId="{52618DAF-7935-4BE7-8C2B-4158D2F70EC3}" type="presParOf" srcId="{C8FC7D31-E6F2-4611-8D61-66D52F6219AF}" destId="{F2F07AA2-DA03-4136-BC6C-98F6D478337E}" srcOrd="0" destOrd="0" presId="urn:microsoft.com/office/officeart/2009/3/layout/HorizontalOrganizationChart"/>
    <dgm:cxn modelId="{59A275C3-4D0A-4B76-908E-DEFE5F60F030}" type="presParOf" srcId="{C8FC7D31-E6F2-4611-8D61-66D52F6219AF}" destId="{C856CBA8-3352-41FD-9030-F55D36B3E91B}" srcOrd="1" destOrd="0" presId="urn:microsoft.com/office/officeart/2009/3/layout/HorizontalOrganizationChart"/>
    <dgm:cxn modelId="{5A7D349E-ED46-44CC-B363-62FD625701C8}" type="presParOf" srcId="{D8C9A8B4-D459-4ACD-B0B2-5241E7D49855}" destId="{0C5E9EED-C163-4E94-9D32-B7B4F1BBDEED}" srcOrd="1" destOrd="0" presId="urn:microsoft.com/office/officeart/2009/3/layout/HorizontalOrganizationChart"/>
    <dgm:cxn modelId="{EF270EB8-010A-479D-B23D-FA7AC2F3AD28}" type="presParOf" srcId="{D8C9A8B4-D459-4ACD-B0B2-5241E7D49855}" destId="{9ABE19ED-8698-457C-AB73-8EC57BC80CA8}" srcOrd="2" destOrd="0" presId="urn:microsoft.com/office/officeart/2009/3/layout/HorizontalOrganizationChart"/>
    <dgm:cxn modelId="{69D34832-E571-43B5-B209-A219FB55EAF6}" type="presParOf" srcId="{4C25CCEA-5479-4FBA-B8DE-B646C8EBA7B6}" destId="{9C61EC6E-0FEC-4D2B-86B2-99A721FDBD06}" srcOrd="2" destOrd="0" presId="urn:microsoft.com/office/officeart/2009/3/layout/HorizontalOrganizationChart"/>
    <dgm:cxn modelId="{C840FE2D-B2C9-4005-AF31-C07CDF05F490}" type="presParOf" srcId="{4C25CCEA-5479-4FBA-B8DE-B646C8EBA7B6}" destId="{2F0FCF64-65AC-4E5E-B347-E18A80AAFCA9}" srcOrd="3" destOrd="0" presId="urn:microsoft.com/office/officeart/2009/3/layout/HorizontalOrganizationChart"/>
    <dgm:cxn modelId="{C6112153-1EEB-4D97-870A-72D71F6131BB}" type="presParOf" srcId="{2F0FCF64-65AC-4E5E-B347-E18A80AAFCA9}" destId="{5AD68AEF-069B-4D95-BF4F-B1FD2A2B3B02}" srcOrd="0" destOrd="0" presId="urn:microsoft.com/office/officeart/2009/3/layout/HorizontalOrganizationChart"/>
    <dgm:cxn modelId="{AE16E692-C7CE-4765-B3B8-CD2143646BB1}" type="presParOf" srcId="{5AD68AEF-069B-4D95-BF4F-B1FD2A2B3B02}" destId="{F6E0F3E9-7A3B-4BE4-8751-7A451877E24A}" srcOrd="0" destOrd="0" presId="urn:microsoft.com/office/officeart/2009/3/layout/HorizontalOrganizationChart"/>
    <dgm:cxn modelId="{1DF1ECC1-FCCC-4D46-B448-B5B8C8E4933F}" type="presParOf" srcId="{5AD68AEF-069B-4D95-BF4F-B1FD2A2B3B02}" destId="{CFC650FF-FB52-41F4-A01E-2D01714C83CB}" srcOrd="1" destOrd="0" presId="urn:microsoft.com/office/officeart/2009/3/layout/HorizontalOrganizationChart"/>
    <dgm:cxn modelId="{F16383B8-EF73-4EAC-B9A5-0ABCDA2C1E88}" type="presParOf" srcId="{2F0FCF64-65AC-4E5E-B347-E18A80AAFCA9}" destId="{798D4A13-4B11-4429-99F8-A8CFD244F66B}" srcOrd="1" destOrd="0" presId="urn:microsoft.com/office/officeart/2009/3/layout/HorizontalOrganizationChart"/>
    <dgm:cxn modelId="{C2F942DE-C21E-4F41-BAD1-01DC35498BC4}" type="presParOf" srcId="{2F0FCF64-65AC-4E5E-B347-E18A80AAFCA9}" destId="{C9784431-7DF2-4DCF-A21C-2DC7EF0092A9}" srcOrd="2" destOrd="0" presId="urn:microsoft.com/office/officeart/2009/3/layout/HorizontalOrganizationChart"/>
    <dgm:cxn modelId="{4215DDCC-6754-4A5D-8D31-32EB2DAB8170}" type="presParOf" srcId="{4C25CCEA-5479-4FBA-B8DE-B646C8EBA7B6}" destId="{63A00930-45D3-419B-9D02-F2DD613A8C54}" srcOrd="4" destOrd="0" presId="urn:microsoft.com/office/officeart/2009/3/layout/HorizontalOrganizationChart"/>
    <dgm:cxn modelId="{F5377BEA-DF7C-42F9-9153-4289787A3CCC}" type="presParOf" srcId="{4C25CCEA-5479-4FBA-B8DE-B646C8EBA7B6}" destId="{7DF3C45A-DC6F-4E92-9C62-5B5866061374}" srcOrd="5" destOrd="0" presId="urn:microsoft.com/office/officeart/2009/3/layout/HorizontalOrganizationChart"/>
    <dgm:cxn modelId="{C6AF801D-9735-4B07-8915-85E7494B9B2C}" type="presParOf" srcId="{7DF3C45A-DC6F-4E92-9C62-5B5866061374}" destId="{B56A4F10-83B4-4BA4-B661-B1E347087120}" srcOrd="0" destOrd="0" presId="urn:microsoft.com/office/officeart/2009/3/layout/HorizontalOrganizationChart"/>
    <dgm:cxn modelId="{E37FE379-6240-4B29-9519-C073E187E48E}" type="presParOf" srcId="{B56A4F10-83B4-4BA4-B661-B1E347087120}" destId="{03DD1394-296D-4E5B-AA36-066D58B86CED}" srcOrd="0" destOrd="0" presId="urn:microsoft.com/office/officeart/2009/3/layout/HorizontalOrganizationChart"/>
    <dgm:cxn modelId="{0E8C8F09-ADFD-4590-AA3D-F6B225CA7472}" type="presParOf" srcId="{B56A4F10-83B4-4BA4-B661-B1E347087120}" destId="{EC53E6B1-F0A1-413F-A9C3-93EB8C4BED00}" srcOrd="1" destOrd="0" presId="urn:microsoft.com/office/officeart/2009/3/layout/HorizontalOrganizationChart"/>
    <dgm:cxn modelId="{10F9DD71-16E5-488B-8D68-62807DD8F86F}" type="presParOf" srcId="{7DF3C45A-DC6F-4E92-9C62-5B5866061374}" destId="{AD776684-6571-4145-9FB2-DF40ABEBF9E7}" srcOrd="1" destOrd="0" presId="urn:microsoft.com/office/officeart/2009/3/layout/HorizontalOrganizationChart"/>
    <dgm:cxn modelId="{B765C165-C7FC-415E-BF3C-64C754540D3D}" type="presParOf" srcId="{7DF3C45A-DC6F-4E92-9C62-5B5866061374}" destId="{A436891A-BBB5-4143-AC92-62A8C70FA838}" srcOrd="2" destOrd="0" presId="urn:microsoft.com/office/officeart/2009/3/layout/HorizontalOrganizationChart"/>
    <dgm:cxn modelId="{7ABB35EB-16DA-4B59-A52B-5C9EB80DBEDD}" type="presParOf" srcId="{2667BA75-C2B1-48F2-B7D5-C5910EFAF38F}" destId="{15217B4B-9AC4-4133-8DEA-EB5133D9CEE9}" srcOrd="2" destOrd="0" presId="urn:microsoft.com/office/officeart/2009/3/layout/HorizontalOrganizationChart"/>
    <dgm:cxn modelId="{98C0B143-F5C7-46B6-AE33-F6F5A2E7F988}" type="presParOf" srcId="{8188DAC1-703D-47C8-9A48-89628F921143}" destId="{9D37070A-4190-4FFC-BFB5-EDC8ADE3DB01}" srcOrd="2" destOrd="0" presId="urn:microsoft.com/office/officeart/2009/3/layout/HorizontalOrganizationChart"/>
    <dgm:cxn modelId="{5E7F5D17-7F1A-4911-B702-C272285B491D}" type="presParOf" srcId="{8188DAC1-703D-47C8-9A48-89628F921143}" destId="{68282BC8-F08D-48C1-B07E-936D76A791E6}" srcOrd="3" destOrd="0" presId="urn:microsoft.com/office/officeart/2009/3/layout/HorizontalOrganizationChart"/>
    <dgm:cxn modelId="{1D1DADFC-8F6F-4F91-A872-6EAE13AB5BC0}" type="presParOf" srcId="{68282BC8-F08D-48C1-B07E-936D76A791E6}" destId="{E704DDC4-DF45-4C65-8248-54E189B903AF}" srcOrd="0" destOrd="0" presId="urn:microsoft.com/office/officeart/2009/3/layout/HorizontalOrganizationChart"/>
    <dgm:cxn modelId="{4E6FD135-8060-4F2C-AF89-A441D1265300}" type="presParOf" srcId="{E704DDC4-DF45-4C65-8248-54E189B903AF}" destId="{70958E7D-5C8F-47C9-881D-3CF2A3C7C6E6}" srcOrd="0" destOrd="0" presId="urn:microsoft.com/office/officeart/2009/3/layout/HorizontalOrganizationChart"/>
    <dgm:cxn modelId="{4206C016-6C76-4394-8153-2FEEA222CE47}" type="presParOf" srcId="{E704DDC4-DF45-4C65-8248-54E189B903AF}" destId="{CF572A67-A4A1-4126-823D-714CAC32EF5F}" srcOrd="1" destOrd="0" presId="urn:microsoft.com/office/officeart/2009/3/layout/HorizontalOrganizationChart"/>
    <dgm:cxn modelId="{2FC2C644-0DB9-4237-BCBC-1CFCE0D46C0C}" type="presParOf" srcId="{68282BC8-F08D-48C1-B07E-936D76A791E6}" destId="{2848388D-7FF5-438E-9696-71CFF5D5FF03}" srcOrd="1" destOrd="0" presId="urn:microsoft.com/office/officeart/2009/3/layout/HorizontalOrganizationChart"/>
    <dgm:cxn modelId="{EA82FFDF-4A27-4883-BFEE-75FC9861460A}" type="presParOf" srcId="{2848388D-7FF5-438E-9696-71CFF5D5FF03}" destId="{5D45F498-9D75-47DF-8BFE-1F6A8FC6719B}" srcOrd="0" destOrd="0" presId="urn:microsoft.com/office/officeart/2009/3/layout/HorizontalOrganizationChart"/>
    <dgm:cxn modelId="{412E4154-7A37-467D-BC6C-EE3CC9C190A4}" type="presParOf" srcId="{2848388D-7FF5-438E-9696-71CFF5D5FF03}" destId="{2C31CDC4-FB62-44E8-A371-41D9152D4522}" srcOrd="1" destOrd="0" presId="urn:microsoft.com/office/officeart/2009/3/layout/HorizontalOrganizationChart"/>
    <dgm:cxn modelId="{C11F04C8-B7F8-47C1-81E4-3727A4589D1C}" type="presParOf" srcId="{2C31CDC4-FB62-44E8-A371-41D9152D4522}" destId="{78563A7E-E145-44A0-8357-EE38C80EDEA0}" srcOrd="0" destOrd="0" presId="urn:microsoft.com/office/officeart/2009/3/layout/HorizontalOrganizationChart"/>
    <dgm:cxn modelId="{17787C15-7D30-4CDF-B52F-274D764BA14B}" type="presParOf" srcId="{78563A7E-E145-44A0-8357-EE38C80EDEA0}" destId="{78648519-E38D-4EA7-A2C6-5E43A79B0D56}" srcOrd="0" destOrd="0" presId="urn:microsoft.com/office/officeart/2009/3/layout/HorizontalOrganizationChart"/>
    <dgm:cxn modelId="{90E87340-CA41-4B9F-8D6D-9025F830B686}" type="presParOf" srcId="{78563A7E-E145-44A0-8357-EE38C80EDEA0}" destId="{0097EAB1-E3BC-4088-A0BD-50769AD85856}" srcOrd="1" destOrd="0" presId="urn:microsoft.com/office/officeart/2009/3/layout/HorizontalOrganizationChart"/>
    <dgm:cxn modelId="{482AFB4A-1B45-414B-BF68-FE1A77FFF360}" type="presParOf" srcId="{2C31CDC4-FB62-44E8-A371-41D9152D4522}" destId="{8F908FB1-B08A-431B-97A8-27CD78F2D9DE}" srcOrd="1" destOrd="0" presId="urn:microsoft.com/office/officeart/2009/3/layout/HorizontalOrganizationChart"/>
    <dgm:cxn modelId="{FF588599-189D-42D4-94FE-E9702D13B32A}" type="presParOf" srcId="{2C31CDC4-FB62-44E8-A371-41D9152D4522}" destId="{77DC3747-AB73-4834-A6BF-4F8F4986C811}" srcOrd="2" destOrd="0" presId="urn:microsoft.com/office/officeart/2009/3/layout/HorizontalOrganizationChart"/>
    <dgm:cxn modelId="{8EFA0BC6-B5C0-4B2B-89B4-FD050A5AA07F}" type="presParOf" srcId="{2848388D-7FF5-438E-9696-71CFF5D5FF03}" destId="{C9C865B7-7400-40B5-A4B3-0DD3D1811DB8}" srcOrd="2" destOrd="0" presId="urn:microsoft.com/office/officeart/2009/3/layout/HorizontalOrganizationChart"/>
    <dgm:cxn modelId="{4E7CEBC8-DFE8-4F94-9345-C23AC96B854B}" type="presParOf" srcId="{2848388D-7FF5-438E-9696-71CFF5D5FF03}" destId="{53076FF1-69FF-4F33-9191-E5596729016B}" srcOrd="3" destOrd="0" presId="urn:microsoft.com/office/officeart/2009/3/layout/HorizontalOrganizationChart"/>
    <dgm:cxn modelId="{9B926347-FE34-4E72-A88F-68A3DA60416A}" type="presParOf" srcId="{53076FF1-69FF-4F33-9191-E5596729016B}" destId="{63707400-1F86-4E1C-880A-F598EDB44B83}" srcOrd="0" destOrd="0" presId="urn:microsoft.com/office/officeart/2009/3/layout/HorizontalOrganizationChart"/>
    <dgm:cxn modelId="{BF5BBE36-6D3D-4217-87CB-0ED16EFCFD70}" type="presParOf" srcId="{63707400-1F86-4E1C-880A-F598EDB44B83}" destId="{95BFAE2A-9457-4D2A-8F81-E68C048B14B1}" srcOrd="0" destOrd="0" presId="urn:microsoft.com/office/officeart/2009/3/layout/HorizontalOrganizationChart"/>
    <dgm:cxn modelId="{71AE3F4A-9F65-48E2-AA52-004E9FAEADA6}" type="presParOf" srcId="{63707400-1F86-4E1C-880A-F598EDB44B83}" destId="{D7D5D2BB-EB71-4BF9-93E4-BA5BB911109B}" srcOrd="1" destOrd="0" presId="urn:microsoft.com/office/officeart/2009/3/layout/HorizontalOrganizationChart"/>
    <dgm:cxn modelId="{14B5B9C4-CA30-4378-BC3F-1337BCACC40C}" type="presParOf" srcId="{53076FF1-69FF-4F33-9191-E5596729016B}" destId="{93E9CC3A-2D2A-4335-B019-5BE2F8F2E450}" srcOrd="1" destOrd="0" presId="urn:microsoft.com/office/officeart/2009/3/layout/HorizontalOrganizationChart"/>
    <dgm:cxn modelId="{4216B647-1E43-477E-9C46-C0FBF637D2D1}" type="presParOf" srcId="{53076FF1-69FF-4F33-9191-E5596729016B}" destId="{B6781ACB-FD9E-45D4-89E8-1A97D0B70D24}" srcOrd="2" destOrd="0" presId="urn:microsoft.com/office/officeart/2009/3/layout/HorizontalOrganizationChart"/>
    <dgm:cxn modelId="{9263DF96-1178-4F00-933A-A714A40723CA}" type="presParOf" srcId="{68282BC8-F08D-48C1-B07E-936D76A791E6}" destId="{5CB55B84-9B61-4D21-8427-524AFC0241B8}" srcOrd="2" destOrd="0" presId="urn:microsoft.com/office/officeart/2009/3/layout/HorizontalOrganizationChart"/>
    <dgm:cxn modelId="{A0059137-8263-4033-9FB3-7FC051DE2B68}" type="presParOf" srcId="{49B7B121-EDE5-42DA-9790-661941CF1EA2}" destId="{27ECDB92-11B2-4791-A85B-83AA36778E1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149579-B044-4FB3-B221-BBEF04DCBC1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DF0DF26-F486-48C7-948F-6ECF40B22537}" type="pres">
      <dgm:prSet presAssocID="{A9149579-B044-4FB3-B221-BBEF04DCBC1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</dgm:ptLst>
  <dgm:cxnLst>
    <dgm:cxn modelId="{05271133-5F1D-472C-8CE4-508B6C2FD0AE}" type="presOf" srcId="{A9149579-B044-4FB3-B221-BBEF04DCBC13}" destId="{6DF0DF26-F486-48C7-948F-6ECF40B22537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AAE4D71-765D-4A11-8D3B-8B8ED844A921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446E2FA-3EBE-460D-943E-6E7845E64537}">
      <dgm:prSet phldrT="[Text]" custT="1"/>
      <dgm:spPr/>
      <dgm:t>
        <a:bodyPr/>
        <a:lstStyle/>
        <a:p>
          <a:r>
            <a:rPr lang="cs-CZ" sz="1500" dirty="0" smtClean="0"/>
            <a:t>Opacita měkké tkáně s ložisky opacity plynu</a:t>
          </a:r>
          <a:endParaRPr lang="cs-CZ" sz="1500" dirty="0"/>
        </a:p>
      </dgm:t>
    </dgm:pt>
    <dgm:pt modelId="{CD855FBB-4378-4A42-B711-7A92D9525255}" type="parTrans" cxnId="{9B97A243-8AFE-4D72-A494-1D74A6A7F85F}">
      <dgm:prSet/>
      <dgm:spPr/>
      <dgm:t>
        <a:bodyPr/>
        <a:lstStyle/>
        <a:p>
          <a:endParaRPr lang="cs-CZ"/>
        </a:p>
      </dgm:t>
    </dgm:pt>
    <dgm:pt modelId="{53F64BAB-B6DF-4EFD-B711-B25E146F8F16}" type="sibTrans" cxnId="{9B97A243-8AFE-4D72-A494-1D74A6A7F85F}">
      <dgm:prSet/>
      <dgm:spPr/>
      <dgm:t>
        <a:bodyPr/>
        <a:lstStyle/>
        <a:p>
          <a:endParaRPr lang="cs-CZ"/>
        </a:p>
      </dgm:t>
    </dgm:pt>
    <dgm:pt modelId="{0FA9A9C6-4213-40BD-B30D-39E923C9AFFD}">
      <dgm:prSet phldrT="[Text]" custT="1"/>
      <dgm:spPr/>
      <dgm:t>
        <a:bodyPr/>
        <a:lstStyle/>
        <a:p>
          <a:r>
            <a:rPr lang="cs-CZ" sz="1500" dirty="0" smtClean="0"/>
            <a:t>Neoplazie s centrální nekrózou</a:t>
          </a:r>
          <a:endParaRPr lang="cs-CZ" sz="1500" dirty="0"/>
        </a:p>
      </dgm:t>
    </dgm:pt>
    <dgm:pt modelId="{C9AC2CB3-744A-48B1-B1BA-9F67C907F19A}" type="parTrans" cxnId="{86D055A3-DE9F-461F-9308-1E485C6C69DE}">
      <dgm:prSet/>
      <dgm:spPr/>
      <dgm:t>
        <a:bodyPr/>
        <a:lstStyle/>
        <a:p>
          <a:endParaRPr lang="cs-CZ"/>
        </a:p>
      </dgm:t>
    </dgm:pt>
    <dgm:pt modelId="{9F51C564-7C8D-4438-8461-65F841B3732E}" type="sibTrans" cxnId="{86D055A3-DE9F-461F-9308-1E485C6C69DE}">
      <dgm:prSet/>
      <dgm:spPr/>
      <dgm:t>
        <a:bodyPr/>
        <a:lstStyle/>
        <a:p>
          <a:endParaRPr lang="cs-CZ"/>
        </a:p>
      </dgm:t>
    </dgm:pt>
    <dgm:pt modelId="{7498A230-5BFB-4955-8DC2-BB00A06C0DC1}">
      <dgm:prSet custT="1"/>
      <dgm:spPr/>
      <dgm:t>
        <a:bodyPr/>
        <a:lstStyle/>
        <a:p>
          <a:r>
            <a:rPr lang="cs-CZ" sz="1500" dirty="0" smtClean="0"/>
            <a:t>Opacita plynu se stěnou opacity měkké tkáně</a:t>
          </a:r>
          <a:endParaRPr lang="cs-CZ" sz="1500" dirty="0"/>
        </a:p>
      </dgm:t>
    </dgm:pt>
    <dgm:pt modelId="{FC9603AD-A5BF-4229-9B04-365D49F0BA30}" type="parTrans" cxnId="{B33E5DCE-F2E0-4B47-9284-C3E7B06218DC}">
      <dgm:prSet/>
      <dgm:spPr/>
      <dgm:t>
        <a:bodyPr/>
        <a:lstStyle/>
        <a:p>
          <a:endParaRPr lang="cs-CZ"/>
        </a:p>
      </dgm:t>
    </dgm:pt>
    <dgm:pt modelId="{14A7DEDA-6889-4214-82E2-A27DF545B061}" type="sibTrans" cxnId="{B33E5DCE-F2E0-4B47-9284-C3E7B06218DC}">
      <dgm:prSet/>
      <dgm:spPr/>
      <dgm:t>
        <a:bodyPr/>
        <a:lstStyle/>
        <a:p>
          <a:endParaRPr lang="cs-CZ"/>
        </a:p>
      </dgm:t>
    </dgm:pt>
    <dgm:pt modelId="{C1EBB953-672E-41EC-B9D6-564640466395}">
      <dgm:prSet custT="1"/>
      <dgm:spPr/>
      <dgm:t>
        <a:bodyPr/>
        <a:lstStyle/>
        <a:p>
          <a:r>
            <a:rPr lang="cs-CZ" sz="1500" dirty="0" smtClean="0"/>
            <a:t>Absces</a:t>
          </a:r>
        </a:p>
      </dgm:t>
    </dgm:pt>
    <dgm:pt modelId="{E04BF837-A7E3-4E56-9E35-A73428FF4DF0}" type="parTrans" cxnId="{8BD02D21-87CC-4A10-8F6E-395E090EE54C}">
      <dgm:prSet/>
      <dgm:spPr/>
      <dgm:t>
        <a:bodyPr/>
        <a:lstStyle/>
        <a:p>
          <a:endParaRPr lang="cs-CZ"/>
        </a:p>
      </dgm:t>
    </dgm:pt>
    <dgm:pt modelId="{17010360-8767-4B98-B0A6-F388538618C5}" type="sibTrans" cxnId="{8BD02D21-87CC-4A10-8F6E-395E090EE54C}">
      <dgm:prSet/>
      <dgm:spPr/>
      <dgm:t>
        <a:bodyPr/>
        <a:lstStyle/>
        <a:p>
          <a:endParaRPr lang="cs-CZ"/>
        </a:p>
      </dgm:t>
    </dgm:pt>
    <dgm:pt modelId="{75D9BE69-3A16-4DD8-B0FE-516A0CBED229}">
      <dgm:prSet custT="1"/>
      <dgm:spPr/>
      <dgm:t>
        <a:bodyPr/>
        <a:lstStyle/>
        <a:p>
          <a:r>
            <a:rPr lang="cs-CZ" sz="1500" dirty="0" smtClean="0"/>
            <a:t>Tenkostěnná cysta</a:t>
          </a:r>
        </a:p>
      </dgm:t>
    </dgm:pt>
    <dgm:pt modelId="{057EF8DE-31A3-438B-8622-232185CE457F}" type="parTrans" cxnId="{64CC76C6-D4B4-45A9-8FB3-D6FD8038D5AD}">
      <dgm:prSet/>
      <dgm:spPr/>
      <dgm:t>
        <a:bodyPr/>
        <a:lstStyle/>
        <a:p>
          <a:endParaRPr lang="cs-CZ"/>
        </a:p>
      </dgm:t>
    </dgm:pt>
    <dgm:pt modelId="{0E5E0856-5038-4BE0-9C75-4F7BF51473AD}" type="sibTrans" cxnId="{64CC76C6-D4B4-45A9-8FB3-D6FD8038D5AD}">
      <dgm:prSet/>
      <dgm:spPr/>
      <dgm:t>
        <a:bodyPr/>
        <a:lstStyle/>
        <a:p>
          <a:endParaRPr lang="cs-CZ"/>
        </a:p>
      </dgm:t>
    </dgm:pt>
    <dgm:pt modelId="{1F15F47F-C3E6-4035-8252-C52E97CBE5CE}">
      <dgm:prSet custT="1"/>
      <dgm:spPr/>
      <dgm:t>
        <a:bodyPr/>
        <a:lstStyle/>
        <a:p>
          <a:r>
            <a:rPr lang="cs-CZ" sz="1500" dirty="0" smtClean="0"/>
            <a:t>Silnostěnný absces</a:t>
          </a:r>
          <a:endParaRPr lang="cs-CZ" sz="1500" dirty="0"/>
        </a:p>
      </dgm:t>
    </dgm:pt>
    <dgm:pt modelId="{DE47254B-8413-4D2A-815A-9E8BF6247353}" type="parTrans" cxnId="{02F1590E-74F3-41E9-A176-AABF0C57AB51}">
      <dgm:prSet/>
      <dgm:spPr/>
      <dgm:t>
        <a:bodyPr/>
        <a:lstStyle/>
        <a:p>
          <a:endParaRPr lang="cs-CZ"/>
        </a:p>
      </dgm:t>
    </dgm:pt>
    <dgm:pt modelId="{F33F99BE-57D5-4ED7-9CD9-E09CF0E414EA}" type="sibTrans" cxnId="{02F1590E-74F3-41E9-A176-AABF0C57AB51}">
      <dgm:prSet/>
      <dgm:spPr/>
      <dgm:t>
        <a:bodyPr/>
        <a:lstStyle/>
        <a:p>
          <a:endParaRPr lang="cs-CZ"/>
        </a:p>
      </dgm:t>
    </dgm:pt>
    <dgm:pt modelId="{81F5BE36-FD75-4AB9-A3C9-D7630784E6B2}" type="pres">
      <dgm:prSet presAssocID="{8AAE4D71-765D-4A11-8D3B-8B8ED844A92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AACE332B-CBCA-4DFD-8B1A-5012ED08F773}" type="pres">
      <dgm:prSet presAssocID="{4446E2FA-3EBE-460D-943E-6E7845E64537}" presName="hierRoot1" presStyleCnt="0">
        <dgm:presLayoutVars>
          <dgm:hierBranch val="init"/>
        </dgm:presLayoutVars>
      </dgm:prSet>
      <dgm:spPr/>
    </dgm:pt>
    <dgm:pt modelId="{05AC5946-CB9F-4621-B13C-6095FF91715B}" type="pres">
      <dgm:prSet presAssocID="{4446E2FA-3EBE-460D-943E-6E7845E64537}" presName="rootComposite1" presStyleCnt="0"/>
      <dgm:spPr/>
    </dgm:pt>
    <dgm:pt modelId="{3DB2420C-C7CF-4778-BC75-69C5C7F6FA16}" type="pres">
      <dgm:prSet presAssocID="{4446E2FA-3EBE-460D-943E-6E7845E64537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C2AB389-6510-40D8-A4C3-006D98F72B17}" type="pres">
      <dgm:prSet presAssocID="{4446E2FA-3EBE-460D-943E-6E7845E64537}" presName="rootConnector1" presStyleLbl="node1" presStyleIdx="0" presStyleCnt="0"/>
      <dgm:spPr/>
      <dgm:t>
        <a:bodyPr/>
        <a:lstStyle/>
        <a:p>
          <a:endParaRPr lang="cs-CZ"/>
        </a:p>
      </dgm:t>
    </dgm:pt>
    <dgm:pt modelId="{C7083D9D-7134-4243-99F0-8226B55DA346}" type="pres">
      <dgm:prSet presAssocID="{4446E2FA-3EBE-460D-943E-6E7845E64537}" presName="hierChild2" presStyleCnt="0"/>
      <dgm:spPr/>
    </dgm:pt>
    <dgm:pt modelId="{0FBB945C-DAE5-4C15-83D9-5E114AB34974}" type="pres">
      <dgm:prSet presAssocID="{C9AC2CB3-744A-48B1-B1BA-9F67C907F19A}" presName="Name64" presStyleLbl="parChTrans1D2" presStyleIdx="0" presStyleCnt="4"/>
      <dgm:spPr/>
      <dgm:t>
        <a:bodyPr/>
        <a:lstStyle/>
        <a:p>
          <a:endParaRPr lang="cs-CZ"/>
        </a:p>
      </dgm:t>
    </dgm:pt>
    <dgm:pt modelId="{03F06922-3228-48AD-BD62-622531CB07B2}" type="pres">
      <dgm:prSet presAssocID="{0FA9A9C6-4213-40BD-B30D-39E923C9AFFD}" presName="hierRoot2" presStyleCnt="0">
        <dgm:presLayoutVars>
          <dgm:hierBranch val="init"/>
        </dgm:presLayoutVars>
      </dgm:prSet>
      <dgm:spPr/>
    </dgm:pt>
    <dgm:pt modelId="{26B78416-D380-47E4-A4AC-147E9B40788C}" type="pres">
      <dgm:prSet presAssocID="{0FA9A9C6-4213-40BD-B30D-39E923C9AFFD}" presName="rootComposite" presStyleCnt="0"/>
      <dgm:spPr/>
    </dgm:pt>
    <dgm:pt modelId="{4F1C1C59-EE6D-4075-A208-9D39065A997D}" type="pres">
      <dgm:prSet presAssocID="{0FA9A9C6-4213-40BD-B30D-39E923C9AFFD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EFAFAD2-2FE5-44F8-9E35-225187504157}" type="pres">
      <dgm:prSet presAssocID="{0FA9A9C6-4213-40BD-B30D-39E923C9AFFD}" presName="rootConnector" presStyleLbl="node2" presStyleIdx="0" presStyleCnt="4"/>
      <dgm:spPr/>
      <dgm:t>
        <a:bodyPr/>
        <a:lstStyle/>
        <a:p>
          <a:endParaRPr lang="cs-CZ"/>
        </a:p>
      </dgm:t>
    </dgm:pt>
    <dgm:pt modelId="{C556A0B2-6069-433C-9737-F50E8117CA75}" type="pres">
      <dgm:prSet presAssocID="{0FA9A9C6-4213-40BD-B30D-39E923C9AFFD}" presName="hierChild4" presStyleCnt="0"/>
      <dgm:spPr/>
    </dgm:pt>
    <dgm:pt modelId="{C35BC4C3-50F8-4F9E-AFD3-28603F5AA07D}" type="pres">
      <dgm:prSet presAssocID="{0FA9A9C6-4213-40BD-B30D-39E923C9AFFD}" presName="hierChild5" presStyleCnt="0"/>
      <dgm:spPr/>
    </dgm:pt>
    <dgm:pt modelId="{E29F1539-95E3-4E30-BDD3-7E6036DC2AD7}" type="pres">
      <dgm:prSet presAssocID="{E04BF837-A7E3-4E56-9E35-A73428FF4DF0}" presName="Name64" presStyleLbl="parChTrans1D2" presStyleIdx="1" presStyleCnt="4"/>
      <dgm:spPr/>
      <dgm:t>
        <a:bodyPr/>
        <a:lstStyle/>
        <a:p>
          <a:endParaRPr lang="cs-CZ"/>
        </a:p>
      </dgm:t>
    </dgm:pt>
    <dgm:pt modelId="{8C14DBC2-BF0B-4A10-9A1B-70771647703D}" type="pres">
      <dgm:prSet presAssocID="{C1EBB953-672E-41EC-B9D6-564640466395}" presName="hierRoot2" presStyleCnt="0">
        <dgm:presLayoutVars>
          <dgm:hierBranch val="init"/>
        </dgm:presLayoutVars>
      </dgm:prSet>
      <dgm:spPr/>
    </dgm:pt>
    <dgm:pt modelId="{071A308C-F35B-47C8-B8FB-2B3CAF4663CD}" type="pres">
      <dgm:prSet presAssocID="{C1EBB953-672E-41EC-B9D6-564640466395}" presName="rootComposite" presStyleCnt="0"/>
      <dgm:spPr/>
    </dgm:pt>
    <dgm:pt modelId="{134A54F3-19DE-4B80-A075-C67586EE39EB}" type="pres">
      <dgm:prSet presAssocID="{C1EBB953-672E-41EC-B9D6-564640466395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9F7E4D2-9C8A-4D9C-A049-8E95DE24BBB3}" type="pres">
      <dgm:prSet presAssocID="{C1EBB953-672E-41EC-B9D6-564640466395}" presName="rootConnector" presStyleLbl="node2" presStyleIdx="1" presStyleCnt="4"/>
      <dgm:spPr/>
      <dgm:t>
        <a:bodyPr/>
        <a:lstStyle/>
        <a:p>
          <a:endParaRPr lang="cs-CZ"/>
        </a:p>
      </dgm:t>
    </dgm:pt>
    <dgm:pt modelId="{5F376614-6CA7-40F9-BE17-CABF69CC7CC1}" type="pres">
      <dgm:prSet presAssocID="{C1EBB953-672E-41EC-B9D6-564640466395}" presName="hierChild4" presStyleCnt="0"/>
      <dgm:spPr/>
    </dgm:pt>
    <dgm:pt modelId="{21673117-2303-489C-B384-A6F695A48210}" type="pres">
      <dgm:prSet presAssocID="{C1EBB953-672E-41EC-B9D6-564640466395}" presName="hierChild5" presStyleCnt="0"/>
      <dgm:spPr/>
    </dgm:pt>
    <dgm:pt modelId="{47EBDE88-5494-4859-BE06-0AEB3CC4CFCE}" type="pres">
      <dgm:prSet presAssocID="{4446E2FA-3EBE-460D-943E-6E7845E64537}" presName="hierChild3" presStyleCnt="0"/>
      <dgm:spPr/>
    </dgm:pt>
    <dgm:pt modelId="{0E298277-EB7B-4CF2-B6A3-0E055B91A67F}" type="pres">
      <dgm:prSet presAssocID="{7498A230-5BFB-4955-8DC2-BB00A06C0DC1}" presName="hierRoot1" presStyleCnt="0">
        <dgm:presLayoutVars>
          <dgm:hierBranch val="init"/>
        </dgm:presLayoutVars>
      </dgm:prSet>
      <dgm:spPr/>
    </dgm:pt>
    <dgm:pt modelId="{FCFF63B5-80D7-49CB-B588-855D81C3A2D7}" type="pres">
      <dgm:prSet presAssocID="{7498A230-5BFB-4955-8DC2-BB00A06C0DC1}" presName="rootComposite1" presStyleCnt="0"/>
      <dgm:spPr/>
    </dgm:pt>
    <dgm:pt modelId="{754055D2-080B-4040-B19C-AD550488763C}" type="pres">
      <dgm:prSet presAssocID="{7498A230-5BFB-4955-8DC2-BB00A06C0DC1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CB469AC-028E-464F-BF05-ACA3814BE96B}" type="pres">
      <dgm:prSet presAssocID="{7498A230-5BFB-4955-8DC2-BB00A06C0DC1}" presName="rootConnector1" presStyleLbl="node1" presStyleIdx="0" presStyleCnt="0"/>
      <dgm:spPr/>
      <dgm:t>
        <a:bodyPr/>
        <a:lstStyle/>
        <a:p>
          <a:endParaRPr lang="cs-CZ"/>
        </a:p>
      </dgm:t>
    </dgm:pt>
    <dgm:pt modelId="{C7A3A790-F1F9-4683-B9E5-9D6ADB5061BD}" type="pres">
      <dgm:prSet presAssocID="{7498A230-5BFB-4955-8DC2-BB00A06C0DC1}" presName="hierChild2" presStyleCnt="0"/>
      <dgm:spPr/>
    </dgm:pt>
    <dgm:pt modelId="{ADDC610A-AD03-46B5-A0D9-2D1B79A800C7}" type="pres">
      <dgm:prSet presAssocID="{057EF8DE-31A3-438B-8622-232185CE457F}" presName="Name64" presStyleLbl="parChTrans1D2" presStyleIdx="2" presStyleCnt="4"/>
      <dgm:spPr/>
      <dgm:t>
        <a:bodyPr/>
        <a:lstStyle/>
        <a:p>
          <a:endParaRPr lang="cs-CZ"/>
        </a:p>
      </dgm:t>
    </dgm:pt>
    <dgm:pt modelId="{9C26E622-ED6A-47CB-9E37-B5D51CD77BC8}" type="pres">
      <dgm:prSet presAssocID="{75D9BE69-3A16-4DD8-B0FE-516A0CBED229}" presName="hierRoot2" presStyleCnt="0">
        <dgm:presLayoutVars>
          <dgm:hierBranch val="init"/>
        </dgm:presLayoutVars>
      </dgm:prSet>
      <dgm:spPr/>
    </dgm:pt>
    <dgm:pt modelId="{17EF0C9D-D570-48CC-9E7E-94A9BDCAF589}" type="pres">
      <dgm:prSet presAssocID="{75D9BE69-3A16-4DD8-B0FE-516A0CBED229}" presName="rootComposite" presStyleCnt="0"/>
      <dgm:spPr/>
    </dgm:pt>
    <dgm:pt modelId="{E0256512-3DE6-42D0-A7A5-F28BA1369905}" type="pres">
      <dgm:prSet presAssocID="{75D9BE69-3A16-4DD8-B0FE-516A0CBED229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495C99A-63D0-40B7-BE35-9628D3D2935C}" type="pres">
      <dgm:prSet presAssocID="{75D9BE69-3A16-4DD8-B0FE-516A0CBED229}" presName="rootConnector" presStyleLbl="node2" presStyleIdx="2" presStyleCnt="4"/>
      <dgm:spPr/>
      <dgm:t>
        <a:bodyPr/>
        <a:lstStyle/>
        <a:p>
          <a:endParaRPr lang="cs-CZ"/>
        </a:p>
      </dgm:t>
    </dgm:pt>
    <dgm:pt modelId="{C64C9E96-8E64-434E-908E-AD30F8DAF8E8}" type="pres">
      <dgm:prSet presAssocID="{75D9BE69-3A16-4DD8-B0FE-516A0CBED229}" presName="hierChild4" presStyleCnt="0"/>
      <dgm:spPr/>
    </dgm:pt>
    <dgm:pt modelId="{3B8D546A-7575-4B6B-A192-1EC7D4C2C508}" type="pres">
      <dgm:prSet presAssocID="{75D9BE69-3A16-4DD8-B0FE-516A0CBED229}" presName="hierChild5" presStyleCnt="0"/>
      <dgm:spPr/>
    </dgm:pt>
    <dgm:pt modelId="{5E6BC8EA-903F-400D-8B4F-01727411B618}" type="pres">
      <dgm:prSet presAssocID="{DE47254B-8413-4D2A-815A-9E8BF6247353}" presName="Name64" presStyleLbl="parChTrans1D2" presStyleIdx="3" presStyleCnt="4"/>
      <dgm:spPr/>
      <dgm:t>
        <a:bodyPr/>
        <a:lstStyle/>
        <a:p>
          <a:endParaRPr lang="cs-CZ"/>
        </a:p>
      </dgm:t>
    </dgm:pt>
    <dgm:pt modelId="{EBCB784C-A8F8-4CD3-B759-6F379D225274}" type="pres">
      <dgm:prSet presAssocID="{1F15F47F-C3E6-4035-8252-C52E97CBE5CE}" presName="hierRoot2" presStyleCnt="0">
        <dgm:presLayoutVars>
          <dgm:hierBranch val="init"/>
        </dgm:presLayoutVars>
      </dgm:prSet>
      <dgm:spPr/>
    </dgm:pt>
    <dgm:pt modelId="{BF72CD18-C7DD-43B3-A103-6CF26D90C008}" type="pres">
      <dgm:prSet presAssocID="{1F15F47F-C3E6-4035-8252-C52E97CBE5CE}" presName="rootComposite" presStyleCnt="0"/>
      <dgm:spPr/>
    </dgm:pt>
    <dgm:pt modelId="{672A51A8-E1A5-4A46-BF6D-AAC59044FD8F}" type="pres">
      <dgm:prSet presAssocID="{1F15F47F-C3E6-4035-8252-C52E97CBE5CE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906C071-1B9B-4356-BA03-2AD77C93E743}" type="pres">
      <dgm:prSet presAssocID="{1F15F47F-C3E6-4035-8252-C52E97CBE5CE}" presName="rootConnector" presStyleLbl="node2" presStyleIdx="3" presStyleCnt="4"/>
      <dgm:spPr/>
      <dgm:t>
        <a:bodyPr/>
        <a:lstStyle/>
        <a:p>
          <a:endParaRPr lang="cs-CZ"/>
        </a:p>
      </dgm:t>
    </dgm:pt>
    <dgm:pt modelId="{24328A55-080B-4134-ADB5-47DD6C3981D7}" type="pres">
      <dgm:prSet presAssocID="{1F15F47F-C3E6-4035-8252-C52E97CBE5CE}" presName="hierChild4" presStyleCnt="0"/>
      <dgm:spPr/>
    </dgm:pt>
    <dgm:pt modelId="{70F03557-31BE-4485-B601-4A60C43C9006}" type="pres">
      <dgm:prSet presAssocID="{1F15F47F-C3E6-4035-8252-C52E97CBE5CE}" presName="hierChild5" presStyleCnt="0"/>
      <dgm:spPr/>
    </dgm:pt>
    <dgm:pt modelId="{62DF2F2C-1F6D-4CC3-BB6F-09669A615631}" type="pres">
      <dgm:prSet presAssocID="{7498A230-5BFB-4955-8DC2-BB00A06C0DC1}" presName="hierChild3" presStyleCnt="0"/>
      <dgm:spPr/>
    </dgm:pt>
  </dgm:ptLst>
  <dgm:cxnLst>
    <dgm:cxn modelId="{86D055A3-DE9F-461F-9308-1E485C6C69DE}" srcId="{4446E2FA-3EBE-460D-943E-6E7845E64537}" destId="{0FA9A9C6-4213-40BD-B30D-39E923C9AFFD}" srcOrd="0" destOrd="0" parTransId="{C9AC2CB3-744A-48B1-B1BA-9F67C907F19A}" sibTransId="{9F51C564-7C8D-4438-8461-65F841B3732E}"/>
    <dgm:cxn modelId="{8BD02D21-87CC-4A10-8F6E-395E090EE54C}" srcId="{4446E2FA-3EBE-460D-943E-6E7845E64537}" destId="{C1EBB953-672E-41EC-B9D6-564640466395}" srcOrd="1" destOrd="0" parTransId="{E04BF837-A7E3-4E56-9E35-A73428FF4DF0}" sibTransId="{17010360-8767-4B98-B0A6-F388538618C5}"/>
    <dgm:cxn modelId="{91EBC445-2E3E-4A81-9ADF-E0D8F8CF09E3}" type="presOf" srcId="{4446E2FA-3EBE-460D-943E-6E7845E64537}" destId="{3DB2420C-C7CF-4778-BC75-69C5C7F6FA16}" srcOrd="0" destOrd="0" presId="urn:microsoft.com/office/officeart/2009/3/layout/HorizontalOrganizationChart"/>
    <dgm:cxn modelId="{9B97A243-8AFE-4D72-A494-1D74A6A7F85F}" srcId="{8AAE4D71-765D-4A11-8D3B-8B8ED844A921}" destId="{4446E2FA-3EBE-460D-943E-6E7845E64537}" srcOrd="0" destOrd="0" parTransId="{CD855FBB-4378-4A42-B711-7A92D9525255}" sibTransId="{53F64BAB-B6DF-4EFD-B711-B25E146F8F16}"/>
    <dgm:cxn modelId="{B33E5DCE-F2E0-4B47-9284-C3E7B06218DC}" srcId="{8AAE4D71-765D-4A11-8D3B-8B8ED844A921}" destId="{7498A230-5BFB-4955-8DC2-BB00A06C0DC1}" srcOrd="1" destOrd="0" parTransId="{FC9603AD-A5BF-4229-9B04-365D49F0BA30}" sibTransId="{14A7DEDA-6889-4214-82E2-A27DF545B061}"/>
    <dgm:cxn modelId="{D2C7F154-C011-4167-BA89-ACA13E0B0A55}" type="presOf" srcId="{7498A230-5BFB-4955-8DC2-BB00A06C0DC1}" destId="{4CB469AC-028E-464F-BF05-ACA3814BE96B}" srcOrd="1" destOrd="0" presId="urn:microsoft.com/office/officeart/2009/3/layout/HorizontalOrganizationChart"/>
    <dgm:cxn modelId="{6555B51B-DBB8-420E-9B15-CC9C40F68219}" type="presOf" srcId="{DE47254B-8413-4D2A-815A-9E8BF6247353}" destId="{5E6BC8EA-903F-400D-8B4F-01727411B618}" srcOrd="0" destOrd="0" presId="urn:microsoft.com/office/officeart/2009/3/layout/HorizontalOrganizationChart"/>
    <dgm:cxn modelId="{63C43BA0-2416-47DB-94FF-CA3E5DD0C815}" type="presOf" srcId="{C1EBB953-672E-41EC-B9D6-564640466395}" destId="{39F7E4D2-9C8A-4D9C-A049-8E95DE24BBB3}" srcOrd="1" destOrd="0" presId="urn:microsoft.com/office/officeart/2009/3/layout/HorizontalOrganizationChart"/>
    <dgm:cxn modelId="{EC7FDA0B-0C07-48AF-8325-47A932B4DD2E}" type="presOf" srcId="{75D9BE69-3A16-4DD8-B0FE-516A0CBED229}" destId="{B495C99A-63D0-40B7-BE35-9628D3D2935C}" srcOrd="1" destOrd="0" presId="urn:microsoft.com/office/officeart/2009/3/layout/HorizontalOrganizationChart"/>
    <dgm:cxn modelId="{9C5346D8-BADC-44AB-B5D1-DFA131A71462}" type="presOf" srcId="{1F15F47F-C3E6-4035-8252-C52E97CBE5CE}" destId="{F906C071-1B9B-4356-BA03-2AD77C93E743}" srcOrd="1" destOrd="0" presId="urn:microsoft.com/office/officeart/2009/3/layout/HorizontalOrganizationChart"/>
    <dgm:cxn modelId="{B7F66AEF-70F4-4AF2-9F36-D9D649C37B2D}" type="presOf" srcId="{C9AC2CB3-744A-48B1-B1BA-9F67C907F19A}" destId="{0FBB945C-DAE5-4C15-83D9-5E114AB34974}" srcOrd="0" destOrd="0" presId="urn:microsoft.com/office/officeart/2009/3/layout/HorizontalOrganizationChart"/>
    <dgm:cxn modelId="{B31CE0B1-CC61-4843-81DF-CEC17E651491}" type="presOf" srcId="{4446E2FA-3EBE-460D-943E-6E7845E64537}" destId="{DC2AB389-6510-40D8-A4C3-006D98F72B17}" srcOrd="1" destOrd="0" presId="urn:microsoft.com/office/officeart/2009/3/layout/HorizontalOrganizationChart"/>
    <dgm:cxn modelId="{64CC76C6-D4B4-45A9-8FB3-D6FD8038D5AD}" srcId="{7498A230-5BFB-4955-8DC2-BB00A06C0DC1}" destId="{75D9BE69-3A16-4DD8-B0FE-516A0CBED229}" srcOrd="0" destOrd="0" parTransId="{057EF8DE-31A3-438B-8622-232185CE457F}" sibTransId="{0E5E0856-5038-4BE0-9C75-4F7BF51473AD}"/>
    <dgm:cxn modelId="{8494955C-62C2-44FC-8E50-50577A6D461F}" type="presOf" srcId="{7498A230-5BFB-4955-8DC2-BB00A06C0DC1}" destId="{754055D2-080B-4040-B19C-AD550488763C}" srcOrd="0" destOrd="0" presId="urn:microsoft.com/office/officeart/2009/3/layout/HorizontalOrganizationChart"/>
    <dgm:cxn modelId="{57928EB0-DB08-4913-B812-F7CE83FD6344}" type="presOf" srcId="{75D9BE69-3A16-4DD8-B0FE-516A0CBED229}" destId="{E0256512-3DE6-42D0-A7A5-F28BA1369905}" srcOrd="0" destOrd="0" presId="urn:microsoft.com/office/officeart/2009/3/layout/HorizontalOrganizationChart"/>
    <dgm:cxn modelId="{8CE4937A-55AB-48EF-B14F-B3461CA44A5F}" type="presOf" srcId="{057EF8DE-31A3-438B-8622-232185CE457F}" destId="{ADDC610A-AD03-46B5-A0D9-2D1B79A800C7}" srcOrd="0" destOrd="0" presId="urn:microsoft.com/office/officeart/2009/3/layout/HorizontalOrganizationChart"/>
    <dgm:cxn modelId="{C4E699A3-5CF8-4C67-9318-0B1332A512C9}" type="presOf" srcId="{E04BF837-A7E3-4E56-9E35-A73428FF4DF0}" destId="{E29F1539-95E3-4E30-BDD3-7E6036DC2AD7}" srcOrd="0" destOrd="0" presId="urn:microsoft.com/office/officeart/2009/3/layout/HorizontalOrganizationChart"/>
    <dgm:cxn modelId="{D353BD26-6820-4746-9DC2-610D67688587}" type="presOf" srcId="{0FA9A9C6-4213-40BD-B30D-39E923C9AFFD}" destId="{EEFAFAD2-2FE5-44F8-9E35-225187504157}" srcOrd="1" destOrd="0" presId="urn:microsoft.com/office/officeart/2009/3/layout/HorizontalOrganizationChart"/>
    <dgm:cxn modelId="{02F1590E-74F3-41E9-A176-AABF0C57AB51}" srcId="{7498A230-5BFB-4955-8DC2-BB00A06C0DC1}" destId="{1F15F47F-C3E6-4035-8252-C52E97CBE5CE}" srcOrd="1" destOrd="0" parTransId="{DE47254B-8413-4D2A-815A-9E8BF6247353}" sibTransId="{F33F99BE-57D5-4ED7-9CD9-E09CF0E414EA}"/>
    <dgm:cxn modelId="{2702E43F-1065-4652-9E49-342B06D52715}" type="presOf" srcId="{0FA9A9C6-4213-40BD-B30D-39E923C9AFFD}" destId="{4F1C1C59-EE6D-4075-A208-9D39065A997D}" srcOrd="0" destOrd="0" presId="urn:microsoft.com/office/officeart/2009/3/layout/HorizontalOrganizationChart"/>
    <dgm:cxn modelId="{6B649F8D-F2B8-42D8-B8D5-D399866714B4}" type="presOf" srcId="{1F15F47F-C3E6-4035-8252-C52E97CBE5CE}" destId="{672A51A8-E1A5-4A46-BF6D-AAC59044FD8F}" srcOrd="0" destOrd="0" presId="urn:microsoft.com/office/officeart/2009/3/layout/HorizontalOrganizationChart"/>
    <dgm:cxn modelId="{D110C4C8-BF50-4A4B-8AC9-52AC0F78399E}" type="presOf" srcId="{C1EBB953-672E-41EC-B9D6-564640466395}" destId="{134A54F3-19DE-4B80-A075-C67586EE39EB}" srcOrd="0" destOrd="0" presId="urn:microsoft.com/office/officeart/2009/3/layout/HorizontalOrganizationChart"/>
    <dgm:cxn modelId="{71C33018-8EE6-4AE5-95CD-7CD75C608D64}" type="presOf" srcId="{8AAE4D71-765D-4A11-8D3B-8B8ED844A921}" destId="{81F5BE36-FD75-4AB9-A3C9-D7630784E6B2}" srcOrd="0" destOrd="0" presId="urn:microsoft.com/office/officeart/2009/3/layout/HorizontalOrganizationChart"/>
    <dgm:cxn modelId="{2669A122-0838-4C95-B892-2C504438633F}" type="presParOf" srcId="{81F5BE36-FD75-4AB9-A3C9-D7630784E6B2}" destId="{AACE332B-CBCA-4DFD-8B1A-5012ED08F773}" srcOrd="0" destOrd="0" presId="urn:microsoft.com/office/officeart/2009/3/layout/HorizontalOrganizationChart"/>
    <dgm:cxn modelId="{5198ABB7-1ED1-4D8D-80E4-AD5360715A04}" type="presParOf" srcId="{AACE332B-CBCA-4DFD-8B1A-5012ED08F773}" destId="{05AC5946-CB9F-4621-B13C-6095FF91715B}" srcOrd="0" destOrd="0" presId="urn:microsoft.com/office/officeart/2009/3/layout/HorizontalOrganizationChart"/>
    <dgm:cxn modelId="{37DA5D06-A676-49C7-B65D-C11ACCF8BFE6}" type="presParOf" srcId="{05AC5946-CB9F-4621-B13C-6095FF91715B}" destId="{3DB2420C-C7CF-4778-BC75-69C5C7F6FA16}" srcOrd="0" destOrd="0" presId="urn:microsoft.com/office/officeart/2009/3/layout/HorizontalOrganizationChart"/>
    <dgm:cxn modelId="{14D1D4E2-C586-4949-BA5F-28E8161019AE}" type="presParOf" srcId="{05AC5946-CB9F-4621-B13C-6095FF91715B}" destId="{DC2AB389-6510-40D8-A4C3-006D98F72B17}" srcOrd="1" destOrd="0" presId="urn:microsoft.com/office/officeart/2009/3/layout/HorizontalOrganizationChart"/>
    <dgm:cxn modelId="{DDDD8DF1-483F-4F6F-B1DD-DCE1E138F782}" type="presParOf" srcId="{AACE332B-CBCA-4DFD-8B1A-5012ED08F773}" destId="{C7083D9D-7134-4243-99F0-8226B55DA346}" srcOrd="1" destOrd="0" presId="urn:microsoft.com/office/officeart/2009/3/layout/HorizontalOrganizationChart"/>
    <dgm:cxn modelId="{A6EA42D6-21D1-4B72-AD25-96A58DD79787}" type="presParOf" srcId="{C7083D9D-7134-4243-99F0-8226B55DA346}" destId="{0FBB945C-DAE5-4C15-83D9-5E114AB34974}" srcOrd="0" destOrd="0" presId="urn:microsoft.com/office/officeart/2009/3/layout/HorizontalOrganizationChart"/>
    <dgm:cxn modelId="{FEAC456F-3BAF-4483-A8E6-514415BA4785}" type="presParOf" srcId="{C7083D9D-7134-4243-99F0-8226B55DA346}" destId="{03F06922-3228-48AD-BD62-622531CB07B2}" srcOrd="1" destOrd="0" presId="urn:microsoft.com/office/officeart/2009/3/layout/HorizontalOrganizationChart"/>
    <dgm:cxn modelId="{26832D28-751C-4B9D-BCDF-B7B796C81EBE}" type="presParOf" srcId="{03F06922-3228-48AD-BD62-622531CB07B2}" destId="{26B78416-D380-47E4-A4AC-147E9B40788C}" srcOrd="0" destOrd="0" presId="urn:microsoft.com/office/officeart/2009/3/layout/HorizontalOrganizationChart"/>
    <dgm:cxn modelId="{AF87EBF7-15B4-4E81-BEAA-FE2CEEDB1185}" type="presParOf" srcId="{26B78416-D380-47E4-A4AC-147E9B40788C}" destId="{4F1C1C59-EE6D-4075-A208-9D39065A997D}" srcOrd="0" destOrd="0" presId="urn:microsoft.com/office/officeart/2009/3/layout/HorizontalOrganizationChart"/>
    <dgm:cxn modelId="{340E5817-3173-4F9A-8030-1971E4AFAFC0}" type="presParOf" srcId="{26B78416-D380-47E4-A4AC-147E9B40788C}" destId="{EEFAFAD2-2FE5-44F8-9E35-225187504157}" srcOrd="1" destOrd="0" presId="urn:microsoft.com/office/officeart/2009/3/layout/HorizontalOrganizationChart"/>
    <dgm:cxn modelId="{BBBDA6CD-98CB-432F-AC9F-7627F948E60D}" type="presParOf" srcId="{03F06922-3228-48AD-BD62-622531CB07B2}" destId="{C556A0B2-6069-433C-9737-F50E8117CA75}" srcOrd="1" destOrd="0" presId="urn:microsoft.com/office/officeart/2009/3/layout/HorizontalOrganizationChart"/>
    <dgm:cxn modelId="{02F19C42-D91B-4567-A8B6-0E957F8B9C0C}" type="presParOf" srcId="{03F06922-3228-48AD-BD62-622531CB07B2}" destId="{C35BC4C3-50F8-4F9E-AFD3-28603F5AA07D}" srcOrd="2" destOrd="0" presId="urn:microsoft.com/office/officeart/2009/3/layout/HorizontalOrganizationChart"/>
    <dgm:cxn modelId="{9C7E1253-2C62-41A2-9A09-B586A2231DC8}" type="presParOf" srcId="{C7083D9D-7134-4243-99F0-8226B55DA346}" destId="{E29F1539-95E3-4E30-BDD3-7E6036DC2AD7}" srcOrd="2" destOrd="0" presId="urn:microsoft.com/office/officeart/2009/3/layout/HorizontalOrganizationChart"/>
    <dgm:cxn modelId="{A4DFBB0E-7616-45A8-821F-635B8ADA2277}" type="presParOf" srcId="{C7083D9D-7134-4243-99F0-8226B55DA346}" destId="{8C14DBC2-BF0B-4A10-9A1B-70771647703D}" srcOrd="3" destOrd="0" presId="urn:microsoft.com/office/officeart/2009/3/layout/HorizontalOrganizationChart"/>
    <dgm:cxn modelId="{A8DE3346-D3D7-486F-B556-01258BE4A427}" type="presParOf" srcId="{8C14DBC2-BF0B-4A10-9A1B-70771647703D}" destId="{071A308C-F35B-47C8-B8FB-2B3CAF4663CD}" srcOrd="0" destOrd="0" presId="urn:microsoft.com/office/officeart/2009/3/layout/HorizontalOrganizationChart"/>
    <dgm:cxn modelId="{326E4345-6D34-4894-8C44-869E0DAF84EF}" type="presParOf" srcId="{071A308C-F35B-47C8-B8FB-2B3CAF4663CD}" destId="{134A54F3-19DE-4B80-A075-C67586EE39EB}" srcOrd="0" destOrd="0" presId="urn:microsoft.com/office/officeart/2009/3/layout/HorizontalOrganizationChart"/>
    <dgm:cxn modelId="{ADCB064E-B755-4285-9A49-ABF9C47EEFFD}" type="presParOf" srcId="{071A308C-F35B-47C8-B8FB-2B3CAF4663CD}" destId="{39F7E4D2-9C8A-4D9C-A049-8E95DE24BBB3}" srcOrd="1" destOrd="0" presId="urn:microsoft.com/office/officeart/2009/3/layout/HorizontalOrganizationChart"/>
    <dgm:cxn modelId="{ACF1BCFD-5138-430C-9EBE-B16C7351C4D3}" type="presParOf" srcId="{8C14DBC2-BF0B-4A10-9A1B-70771647703D}" destId="{5F376614-6CA7-40F9-BE17-CABF69CC7CC1}" srcOrd="1" destOrd="0" presId="urn:microsoft.com/office/officeart/2009/3/layout/HorizontalOrganizationChart"/>
    <dgm:cxn modelId="{ADA95796-3BA3-483E-9A9D-04E53A381549}" type="presParOf" srcId="{8C14DBC2-BF0B-4A10-9A1B-70771647703D}" destId="{21673117-2303-489C-B384-A6F695A48210}" srcOrd="2" destOrd="0" presId="urn:microsoft.com/office/officeart/2009/3/layout/HorizontalOrganizationChart"/>
    <dgm:cxn modelId="{809F6537-FDD5-4AC7-ADBD-AD2E0BB4D116}" type="presParOf" srcId="{AACE332B-CBCA-4DFD-8B1A-5012ED08F773}" destId="{47EBDE88-5494-4859-BE06-0AEB3CC4CFCE}" srcOrd="2" destOrd="0" presId="urn:microsoft.com/office/officeart/2009/3/layout/HorizontalOrganizationChart"/>
    <dgm:cxn modelId="{CEC694FA-FDE6-4CEE-A9F5-3A9FD35EC78D}" type="presParOf" srcId="{81F5BE36-FD75-4AB9-A3C9-D7630784E6B2}" destId="{0E298277-EB7B-4CF2-B6A3-0E055B91A67F}" srcOrd="1" destOrd="0" presId="urn:microsoft.com/office/officeart/2009/3/layout/HorizontalOrganizationChart"/>
    <dgm:cxn modelId="{6ACDA383-01C7-4889-8D18-E13E962D7CBA}" type="presParOf" srcId="{0E298277-EB7B-4CF2-B6A3-0E055B91A67F}" destId="{FCFF63B5-80D7-49CB-B588-855D81C3A2D7}" srcOrd="0" destOrd="0" presId="urn:microsoft.com/office/officeart/2009/3/layout/HorizontalOrganizationChart"/>
    <dgm:cxn modelId="{32CCFCD9-FAD2-44A1-96A1-6A5944477D8B}" type="presParOf" srcId="{FCFF63B5-80D7-49CB-B588-855D81C3A2D7}" destId="{754055D2-080B-4040-B19C-AD550488763C}" srcOrd="0" destOrd="0" presId="urn:microsoft.com/office/officeart/2009/3/layout/HorizontalOrganizationChart"/>
    <dgm:cxn modelId="{D45C9D68-B33E-4528-9A28-FCA638B088A5}" type="presParOf" srcId="{FCFF63B5-80D7-49CB-B588-855D81C3A2D7}" destId="{4CB469AC-028E-464F-BF05-ACA3814BE96B}" srcOrd="1" destOrd="0" presId="urn:microsoft.com/office/officeart/2009/3/layout/HorizontalOrganizationChart"/>
    <dgm:cxn modelId="{EB024E7B-4C90-49A8-9309-761547C1DA3F}" type="presParOf" srcId="{0E298277-EB7B-4CF2-B6A3-0E055B91A67F}" destId="{C7A3A790-F1F9-4683-B9E5-9D6ADB5061BD}" srcOrd="1" destOrd="0" presId="urn:microsoft.com/office/officeart/2009/3/layout/HorizontalOrganizationChart"/>
    <dgm:cxn modelId="{8406EE47-C089-414A-883E-2F75A11FDBFB}" type="presParOf" srcId="{C7A3A790-F1F9-4683-B9E5-9D6ADB5061BD}" destId="{ADDC610A-AD03-46B5-A0D9-2D1B79A800C7}" srcOrd="0" destOrd="0" presId="urn:microsoft.com/office/officeart/2009/3/layout/HorizontalOrganizationChart"/>
    <dgm:cxn modelId="{A83CD946-5D67-430A-AC82-D91F561AB1E5}" type="presParOf" srcId="{C7A3A790-F1F9-4683-B9E5-9D6ADB5061BD}" destId="{9C26E622-ED6A-47CB-9E37-B5D51CD77BC8}" srcOrd="1" destOrd="0" presId="urn:microsoft.com/office/officeart/2009/3/layout/HorizontalOrganizationChart"/>
    <dgm:cxn modelId="{296C52E5-FA1F-4548-A53C-CAD5CB44A8D2}" type="presParOf" srcId="{9C26E622-ED6A-47CB-9E37-B5D51CD77BC8}" destId="{17EF0C9D-D570-48CC-9E7E-94A9BDCAF589}" srcOrd="0" destOrd="0" presId="urn:microsoft.com/office/officeart/2009/3/layout/HorizontalOrganizationChart"/>
    <dgm:cxn modelId="{C5138EC4-FEF9-4114-8E47-0118328B96B0}" type="presParOf" srcId="{17EF0C9D-D570-48CC-9E7E-94A9BDCAF589}" destId="{E0256512-3DE6-42D0-A7A5-F28BA1369905}" srcOrd="0" destOrd="0" presId="urn:microsoft.com/office/officeart/2009/3/layout/HorizontalOrganizationChart"/>
    <dgm:cxn modelId="{99DCA227-0068-4477-B1F6-578C4DAF2DDD}" type="presParOf" srcId="{17EF0C9D-D570-48CC-9E7E-94A9BDCAF589}" destId="{B495C99A-63D0-40B7-BE35-9628D3D2935C}" srcOrd="1" destOrd="0" presId="urn:microsoft.com/office/officeart/2009/3/layout/HorizontalOrganizationChart"/>
    <dgm:cxn modelId="{959033A5-064E-41DA-97EC-0256EF254CDF}" type="presParOf" srcId="{9C26E622-ED6A-47CB-9E37-B5D51CD77BC8}" destId="{C64C9E96-8E64-434E-908E-AD30F8DAF8E8}" srcOrd="1" destOrd="0" presId="urn:microsoft.com/office/officeart/2009/3/layout/HorizontalOrganizationChart"/>
    <dgm:cxn modelId="{9EA6092D-E708-4DAE-ADE5-B36D5B60C4BB}" type="presParOf" srcId="{9C26E622-ED6A-47CB-9E37-B5D51CD77BC8}" destId="{3B8D546A-7575-4B6B-A192-1EC7D4C2C508}" srcOrd="2" destOrd="0" presId="urn:microsoft.com/office/officeart/2009/3/layout/HorizontalOrganizationChart"/>
    <dgm:cxn modelId="{821848D9-AE8C-4ABC-9E4D-8DA4A0FA6ED3}" type="presParOf" srcId="{C7A3A790-F1F9-4683-B9E5-9D6ADB5061BD}" destId="{5E6BC8EA-903F-400D-8B4F-01727411B618}" srcOrd="2" destOrd="0" presId="urn:microsoft.com/office/officeart/2009/3/layout/HorizontalOrganizationChart"/>
    <dgm:cxn modelId="{17C4997F-957B-45A8-B79E-6E4A9011AC1E}" type="presParOf" srcId="{C7A3A790-F1F9-4683-B9E5-9D6ADB5061BD}" destId="{EBCB784C-A8F8-4CD3-B759-6F379D225274}" srcOrd="3" destOrd="0" presId="urn:microsoft.com/office/officeart/2009/3/layout/HorizontalOrganizationChart"/>
    <dgm:cxn modelId="{8D7E1439-9FF4-4462-ABEC-4E1C622F79AC}" type="presParOf" srcId="{EBCB784C-A8F8-4CD3-B759-6F379D225274}" destId="{BF72CD18-C7DD-43B3-A103-6CF26D90C008}" srcOrd="0" destOrd="0" presId="urn:microsoft.com/office/officeart/2009/3/layout/HorizontalOrganizationChart"/>
    <dgm:cxn modelId="{1E920FD1-F386-4E36-AE44-A7758EA6D90F}" type="presParOf" srcId="{BF72CD18-C7DD-43B3-A103-6CF26D90C008}" destId="{672A51A8-E1A5-4A46-BF6D-AAC59044FD8F}" srcOrd="0" destOrd="0" presId="urn:microsoft.com/office/officeart/2009/3/layout/HorizontalOrganizationChart"/>
    <dgm:cxn modelId="{A6C01A42-E2B7-4D3A-8B35-FB5E1EE45991}" type="presParOf" srcId="{BF72CD18-C7DD-43B3-A103-6CF26D90C008}" destId="{F906C071-1B9B-4356-BA03-2AD77C93E743}" srcOrd="1" destOrd="0" presId="urn:microsoft.com/office/officeart/2009/3/layout/HorizontalOrganizationChart"/>
    <dgm:cxn modelId="{3B68F1B5-72B2-4FA2-9D34-FF452FABFC0B}" type="presParOf" srcId="{EBCB784C-A8F8-4CD3-B759-6F379D225274}" destId="{24328A55-080B-4134-ADB5-47DD6C3981D7}" srcOrd="1" destOrd="0" presId="urn:microsoft.com/office/officeart/2009/3/layout/HorizontalOrganizationChart"/>
    <dgm:cxn modelId="{06AF6644-714A-43B0-B598-469746139FDE}" type="presParOf" srcId="{EBCB784C-A8F8-4CD3-B759-6F379D225274}" destId="{70F03557-31BE-4485-B601-4A60C43C9006}" srcOrd="2" destOrd="0" presId="urn:microsoft.com/office/officeart/2009/3/layout/HorizontalOrganizationChart"/>
    <dgm:cxn modelId="{32392420-15D6-4E1E-9731-D443FFC51701}" type="presParOf" srcId="{0E298277-EB7B-4CF2-B6A3-0E055B91A67F}" destId="{62DF2F2C-1F6D-4CC3-BB6F-09669A61563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BD14A3-BAF4-41C8-B992-E0DB75FC3DC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6491FEC-A14B-403E-9873-043FD299A7C1}">
      <dgm:prSet phldrT="[Text]" custT="1"/>
      <dgm:spPr/>
      <dgm:t>
        <a:bodyPr/>
        <a:lstStyle/>
        <a:p>
          <a:r>
            <a:rPr lang="cs-CZ" sz="1500" dirty="0" smtClean="0"/>
            <a:t>Alveoly</a:t>
          </a:r>
          <a:endParaRPr lang="cs-CZ" sz="1500" dirty="0"/>
        </a:p>
      </dgm:t>
    </dgm:pt>
    <dgm:pt modelId="{C5DD053C-CB52-42E1-BB51-437BA87E5D6F}" type="parTrans" cxnId="{885D261B-BDFC-4548-A8D7-B0D06CB98680}">
      <dgm:prSet/>
      <dgm:spPr/>
      <dgm:t>
        <a:bodyPr/>
        <a:lstStyle/>
        <a:p>
          <a:endParaRPr lang="cs-CZ"/>
        </a:p>
      </dgm:t>
    </dgm:pt>
    <dgm:pt modelId="{EDA99102-B81A-4F95-91D4-F9FFE08B82C7}" type="sibTrans" cxnId="{885D261B-BDFC-4548-A8D7-B0D06CB98680}">
      <dgm:prSet/>
      <dgm:spPr/>
      <dgm:t>
        <a:bodyPr/>
        <a:lstStyle/>
        <a:p>
          <a:endParaRPr lang="cs-CZ"/>
        </a:p>
      </dgm:t>
    </dgm:pt>
    <dgm:pt modelId="{47DD7C20-8178-426B-AECF-E518ACCFA25E}">
      <dgm:prSet phldrT="[Text]" custT="1"/>
      <dgm:spPr/>
      <dgm:t>
        <a:bodyPr/>
        <a:lstStyle/>
        <a:p>
          <a:r>
            <a:rPr lang="cs-CZ" sz="1500" dirty="0" smtClean="0"/>
            <a:t>Vyplněné</a:t>
          </a:r>
          <a:endParaRPr lang="cs-CZ" sz="1500" dirty="0"/>
        </a:p>
      </dgm:t>
    </dgm:pt>
    <dgm:pt modelId="{5F57C3E6-9726-458D-85F5-A39819D0A13E}" type="parTrans" cxnId="{3DA4174C-A1F5-42DC-B71A-93542225274C}">
      <dgm:prSet/>
      <dgm:spPr/>
      <dgm:t>
        <a:bodyPr/>
        <a:lstStyle/>
        <a:p>
          <a:endParaRPr lang="cs-CZ"/>
        </a:p>
      </dgm:t>
    </dgm:pt>
    <dgm:pt modelId="{D7D5A305-FC91-4E02-9EEF-5C6331FD4D5F}" type="sibTrans" cxnId="{3DA4174C-A1F5-42DC-B71A-93542225274C}">
      <dgm:prSet/>
      <dgm:spPr/>
      <dgm:t>
        <a:bodyPr/>
        <a:lstStyle/>
        <a:p>
          <a:endParaRPr lang="cs-CZ"/>
        </a:p>
      </dgm:t>
    </dgm:pt>
    <dgm:pt modelId="{0DE29D12-5D4A-4423-A680-B7A4673CFB2F}">
      <dgm:prSet phldrT="[Text]" custT="1"/>
      <dgm:spPr/>
      <dgm:t>
        <a:bodyPr/>
        <a:lstStyle/>
        <a:p>
          <a:r>
            <a:rPr lang="cs-CZ" sz="1500" dirty="0" smtClean="0"/>
            <a:t>Kolabované</a:t>
          </a:r>
          <a:endParaRPr lang="cs-CZ" sz="1500" dirty="0"/>
        </a:p>
      </dgm:t>
    </dgm:pt>
    <dgm:pt modelId="{5CDA79B4-5A84-4B76-9016-D16D19E1D09D}" type="parTrans" cxnId="{412CE4A9-8546-402C-A070-397D470CFA6A}">
      <dgm:prSet/>
      <dgm:spPr/>
      <dgm:t>
        <a:bodyPr/>
        <a:lstStyle/>
        <a:p>
          <a:endParaRPr lang="cs-CZ"/>
        </a:p>
      </dgm:t>
    </dgm:pt>
    <dgm:pt modelId="{7406C8ED-0A82-4D7A-B048-BCE1D72AC2AB}" type="sibTrans" cxnId="{412CE4A9-8546-402C-A070-397D470CFA6A}">
      <dgm:prSet/>
      <dgm:spPr/>
      <dgm:t>
        <a:bodyPr/>
        <a:lstStyle/>
        <a:p>
          <a:endParaRPr lang="cs-CZ"/>
        </a:p>
      </dgm:t>
    </dgm:pt>
    <dgm:pt modelId="{A2EC7A1B-F0C6-491A-BF4D-631DF52701FF}">
      <dgm:prSet custT="1"/>
      <dgm:spPr/>
      <dgm:t>
        <a:bodyPr/>
        <a:lstStyle/>
        <a:p>
          <a:r>
            <a:rPr lang="cs-CZ" sz="1500" dirty="0" smtClean="0"/>
            <a:t>Tekutinou</a:t>
          </a:r>
          <a:endParaRPr lang="cs-CZ" sz="1500" dirty="0"/>
        </a:p>
      </dgm:t>
    </dgm:pt>
    <dgm:pt modelId="{17185F3D-FE07-4CD3-B37D-0C8ECD8B2885}" type="parTrans" cxnId="{69E0B193-88B8-42A7-951F-537302F9B974}">
      <dgm:prSet/>
      <dgm:spPr/>
      <dgm:t>
        <a:bodyPr/>
        <a:lstStyle/>
        <a:p>
          <a:endParaRPr lang="cs-CZ"/>
        </a:p>
      </dgm:t>
    </dgm:pt>
    <dgm:pt modelId="{8D1EE388-4D92-49A1-9EFA-B3FFFCA64257}" type="sibTrans" cxnId="{69E0B193-88B8-42A7-951F-537302F9B974}">
      <dgm:prSet/>
      <dgm:spPr/>
      <dgm:t>
        <a:bodyPr/>
        <a:lstStyle/>
        <a:p>
          <a:endParaRPr lang="cs-CZ"/>
        </a:p>
      </dgm:t>
    </dgm:pt>
    <dgm:pt modelId="{3DA67582-9AC7-4665-AB8A-358BD6BAF9A2}">
      <dgm:prSet custT="1"/>
      <dgm:spPr/>
      <dgm:t>
        <a:bodyPr/>
        <a:lstStyle/>
        <a:p>
          <a:r>
            <a:rPr lang="cs-CZ" sz="1500" dirty="0" smtClean="0"/>
            <a:t>Buňkami</a:t>
          </a:r>
          <a:endParaRPr lang="cs-CZ" sz="1500" dirty="0"/>
        </a:p>
      </dgm:t>
    </dgm:pt>
    <dgm:pt modelId="{FC101CE8-E905-455E-A5F2-53664ECC4CCD}" type="parTrans" cxnId="{9AF944FB-5426-48BA-8179-1388C7FC3B50}">
      <dgm:prSet/>
      <dgm:spPr/>
      <dgm:t>
        <a:bodyPr/>
        <a:lstStyle/>
        <a:p>
          <a:endParaRPr lang="cs-CZ"/>
        </a:p>
      </dgm:t>
    </dgm:pt>
    <dgm:pt modelId="{A9A01F96-264B-4B32-86A0-55CD9DEC87CC}" type="sibTrans" cxnId="{9AF944FB-5426-48BA-8179-1388C7FC3B50}">
      <dgm:prSet/>
      <dgm:spPr/>
      <dgm:t>
        <a:bodyPr/>
        <a:lstStyle/>
        <a:p>
          <a:endParaRPr lang="cs-CZ"/>
        </a:p>
      </dgm:t>
    </dgm:pt>
    <dgm:pt modelId="{42E1A1AF-905A-4A33-82E7-93BC3A99D2EE}">
      <dgm:prSet custT="1"/>
      <dgm:spPr/>
      <dgm:t>
        <a:bodyPr/>
        <a:lstStyle/>
        <a:p>
          <a:r>
            <a:rPr lang="cs-CZ" sz="1500" dirty="0" smtClean="0"/>
            <a:t>Atelektáza</a:t>
          </a:r>
          <a:endParaRPr lang="cs-CZ" sz="1500" dirty="0"/>
        </a:p>
      </dgm:t>
    </dgm:pt>
    <dgm:pt modelId="{E418B926-DD25-47C4-BE90-AF4FB74C49B1}" type="parTrans" cxnId="{19668E2E-E72C-45F6-A742-771B355D82B4}">
      <dgm:prSet/>
      <dgm:spPr/>
      <dgm:t>
        <a:bodyPr/>
        <a:lstStyle/>
        <a:p>
          <a:endParaRPr lang="cs-CZ"/>
        </a:p>
      </dgm:t>
    </dgm:pt>
    <dgm:pt modelId="{F274F8FB-3FB8-4D85-A731-BA0821E21BD0}" type="sibTrans" cxnId="{19668E2E-E72C-45F6-A742-771B355D82B4}">
      <dgm:prSet/>
      <dgm:spPr/>
      <dgm:t>
        <a:bodyPr/>
        <a:lstStyle/>
        <a:p>
          <a:endParaRPr lang="cs-CZ"/>
        </a:p>
      </dgm:t>
    </dgm:pt>
    <dgm:pt modelId="{074C264A-7577-4174-B4B7-51DB33666A58}" type="pres">
      <dgm:prSet presAssocID="{58BD14A3-BAF4-41C8-B992-E0DB75FC3D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B70E04BC-43E2-4B25-A07D-E3E0241F2A14}" type="pres">
      <dgm:prSet presAssocID="{86491FEC-A14B-403E-9873-043FD299A7C1}" presName="hierRoot1" presStyleCnt="0">
        <dgm:presLayoutVars>
          <dgm:hierBranch val="init"/>
        </dgm:presLayoutVars>
      </dgm:prSet>
      <dgm:spPr/>
    </dgm:pt>
    <dgm:pt modelId="{C491083F-A317-41E5-B5A4-994BA703B26D}" type="pres">
      <dgm:prSet presAssocID="{86491FEC-A14B-403E-9873-043FD299A7C1}" presName="rootComposite1" presStyleCnt="0"/>
      <dgm:spPr/>
    </dgm:pt>
    <dgm:pt modelId="{A821CB2A-4022-4607-84CB-2897DAB82B9F}" type="pres">
      <dgm:prSet presAssocID="{86491FEC-A14B-403E-9873-043FD299A7C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5BE1915-CAB1-4A0A-849A-F72840CFC9E0}" type="pres">
      <dgm:prSet presAssocID="{86491FEC-A14B-403E-9873-043FD299A7C1}" presName="rootConnector1" presStyleLbl="node1" presStyleIdx="0" presStyleCnt="0"/>
      <dgm:spPr/>
      <dgm:t>
        <a:bodyPr/>
        <a:lstStyle/>
        <a:p>
          <a:endParaRPr lang="cs-CZ"/>
        </a:p>
      </dgm:t>
    </dgm:pt>
    <dgm:pt modelId="{B6059EE9-D2DF-47C9-B8EA-BC09F9187DE1}" type="pres">
      <dgm:prSet presAssocID="{86491FEC-A14B-403E-9873-043FD299A7C1}" presName="hierChild2" presStyleCnt="0"/>
      <dgm:spPr/>
    </dgm:pt>
    <dgm:pt modelId="{71E72286-53AD-4C71-B0C6-346F87B6406A}" type="pres">
      <dgm:prSet presAssocID="{5F57C3E6-9726-458D-85F5-A39819D0A13E}" presName="Name37" presStyleLbl="parChTrans1D2" presStyleIdx="0" presStyleCnt="2"/>
      <dgm:spPr/>
      <dgm:t>
        <a:bodyPr/>
        <a:lstStyle/>
        <a:p>
          <a:endParaRPr lang="cs-CZ"/>
        </a:p>
      </dgm:t>
    </dgm:pt>
    <dgm:pt modelId="{D570284D-7258-483A-918F-DC70EE85259C}" type="pres">
      <dgm:prSet presAssocID="{47DD7C20-8178-426B-AECF-E518ACCFA25E}" presName="hierRoot2" presStyleCnt="0">
        <dgm:presLayoutVars>
          <dgm:hierBranch val="init"/>
        </dgm:presLayoutVars>
      </dgm:prSet>
      <dgm:spPr/>
    </dgm:pt>
    <dgm:pt modelId="{89CF62E4-C185-45AD-BB24-E787F9E22BEB}" type="pres">
      <dgm:prSet presAssocID="{47DD7C20-8178-426B-AECF-E518ACCFA25E}" presName="rootComposite" presStyleCnt="0"/>
      <dgm:spPr/>
    </dgm:pt>
    <dgm:pt modelId="{4C6BFB43-885E-40C0-A169-4D5C7E4C78D2}" type="pres">
      <dgm:prSet presAssocID="{47DD7C20-8178-426B-AECF-E518ACCFA25E}" presName="rootText" presStyleLbl="node2" presStyleIdx="0" presStyleCnt="2" custLinFactNeighborX="-16869" custLinFactNeighborY="122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5193A7F-8C41-4E07-9722-8CE8DC0A473D}" type="pres">
      <dgm:prSet presAssocID="{47DD7C20-8178-426B-AECF-E518ACCFA25E}" presName="rootConnector" presStyleLbl="node2" presStyleIdx="0" presStyleCnt="2"/>
      <dgm:spPr/>
      <dgm:t>
        <a:bodyPr/>
        <a:lstStyle/>
        <a:p>
          <a:endParaRPr lang="cs-CZ"/>
        </a:p>
      </dgm:t>
    </dgm:pt>
    <dgm:pt modelId="{AF7B1A02-05F2-4AD7-A690-F0DBB408ECEC}" type="pres">
      <dgm:prSet presAssocID="{47DD7C20-8178-426B-AECF-E518ACCFA25E}" presName="hierChild4" presStyleCnt="0"/>
      <dgm:spPr/>
    </dgm:pt>
    <dgm:pt modelId="{AA677732-662A-4574-88F8-C1112B65E39C}" type="pres">
      <dgm:prSet presAssocID="{17185F3D-FE07-4CD3-B37D-0C8ECD8B2885}" presName="Name37" presStyleLbl="parChTrans1D3" presStyleIdx="0" presStyleCnt="3"/>
      <dgm:spPr/>
      <dgm:t>
        <a:bodyPr/>
        <a:lstStyle/>
        <a:p>
          <a:endParaRPr lang="cs-CZ"/>
        </a:p>
      </dgm:t>
    </dgm:pt>
    <dgm:pt modelId="{1A85B28F-1CDB-4399-8844-A025C4205090}" type="pres">
      <dgm:prSet presAssocID="{A2EC7A1B-F0C6-491A-BF4D-631DF52701FF}" presName="hierRoot2" presStyleCnt="0">
        <dgm:presLayoutVars>
          <dgm:hierBranch val="init"/>
        </dgm:presLayoutVars>
      </dgm:prSet>
      <dgm:spPr/>
    </dgm:pt>
    <dgm:pt modelId="{BF745DEB-B2D4-4E05-A2B5-37263660CC2B}" type="pres">
      <dgm:prSet presAssocID="{A2EC7A1B-F0C6-491A-BF4D-631DF52701FF}" presName="rootComposite" presStyleCnt="0"/>
      <dgm:spPr/>
    </dgm:pt>
    <dgm:pt modelId="{FFC56933-3641-4AB3-BA13-B72B86EB9E42}" type="pres">
      <dgm:prSet presAssocID="{A2EC7A1B-F0C6-491A-BF4D-631DF52701FF}" presName="rootText" presStyleLbl="node3" presStyleIdx="0" presStyleCnt="3" custLinFactNeighborX="-14309" custLinFactNeighborY="254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248C4BB-D3A8-4ED3-99DC-2425DD9EEE78}" type="pres">
      <dgm:prSet presAssocID="{A2EC7A1B-F0C6-491A-BF4D-631DF52701FF}" presName="rootConnector" presStyleLbl="node3" presStyleIdx="0" presStyleCnt="3"/>
      <dgm:spPr/>
      <dgm:t>
        <a:bodyPr/>
        <a:lstStyle/>
        <a:p>
          <a:endParaRPr lang="cs-CZ"/>
        </a:p>
      </dgm:t>
    </dgm:pt>
    <dgm:pt modelId="{DC7F4FD6-0623-4ABB-A598-7AE4C33D2B65}" type="pres">
      <dgm:prSet presAssocID="{A2EC7A1B-F0C6-491A-BF4D-631DF52701FF}" presName="hierChild4" presStyleCnt="0"/>
      <dgm:spPr/>
    </dgm:pt>
    <dgm:pt modelId="{0CF5D01E-1FD1-4726-85EF-505482D4F618}" type="pres">
      <dgm:prSet presAssocID="{A2EC7A1B-F0C6-491A-BF4D-631DF52701FF}" presName="hierChild5" presStyleCnt="0"/>
      <dgm:spPr/>
    </dgm:pt>
    <dgm:pt modelId="{4E2FE8CD-B528-4E11-9292-1E175F714CEC}" type="pres">
      <dgm:prSet presAssocID="{FC101CE8-E905-455E-A5F2-53664ECC4CCD}" presName="Name37" presStyleLbl="parChTrans1D3" presStyleIdx="1" presStyleCnt="3"/>
      <dgm:spPr/>
      <dgm:t>
        <a:bodyPr/>
        <a:lstStyle/>
        <a:p>
          <a:endParaRPr lang="cs-CZ"/>
        </a:p>
      </dgm:t>
    </dgm:pt>
    <dgm:pt modelId="{ABEEFDE9-22F2-4357-B581-79048EFAA543}" type="pres">
      <dgm:prSet presAssocID="{3DA67582-9AC7-4665-AB8A-358BD6BAF9A2}" presName="hierRoot2" presStyleCnt="0">
        <dgm:presLayoutVars>
          <dgm:hierBranch val="init"/>
        </dgm:presLayoutVars>
      </dgm:prSet>
      <dgm:spPr/>
    </dgm:pt>
    <dgm:pt modelId="{1A8CDDC6-DDA9-4762-B581-7AF8CE9D98E1}" type="pres">
      <dgm:prSet presAssocID="{3DA67582-9AC7-4665-AB8A-358BD6BAF9A2}" presName="rootComposite" presStyleCnt="0"/>
      <dgm:spPr/>
    </dgm:pt>
    <dgm:pt modelId="{E4C0B850-94FC-40F9-BD9C-BEE6DC95CF3A}" type="pres">
      <dgm:prSet presAssocID="{3DA67582-9AC7-4665-AB8A-358BD6BAF9A2}" presName="rootText" presStyleLbl="node3" presStyleIdx="1" presStyleCnt="3" custLinFactX="-46599" custLinFactY="-39459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AF33958-2C27-49E2-B205-63F9B83E613A}" type="pres">
      <dgm:prSet presAssocID="{3DA67582-9AC7-4665-AB8A-358BD6BAF9A2}" presName="rootConnector" presStyleLbl="node3" presStyleIdx="1" presStyleCnt="3"/>
      <dgm:spPr/>
      <dgm:t>
        <a:bodyPr/>
        <a:lstStyle/>
        <a:p>
          <a:endParaRPr lang="cs-CZ"/>
        </a:p>
      </dgm:t>
    </dgm:pt>
    <dgm:pt modelId="{4B55470C-0DE6-4028-86A2-FC9469057948}" type="pres">
      <dgm:prSet presAssocID="{3DA67582-9AC7-4665-AB8A-358BD6BAF9A2}" presName="hierChild4" presStyleCnt="0"/>
      <dgm:spPr/>
    </dgm:pt>
    <dgm:pt modelId="{50E64040-6CD8-41E9-B054-22223101AB63}" type="pres">
      <dgm:prSet presAssocID="{3DA67582-9AC7-4665-AB8A-358BD6BAF9A2}" presName="hierChild5" presStyleCnt="0"/>
      <dgm:spPr/>
    </dgm:pt>
    <dgm:pt modelId="{D36DA037-F325-4B8D-896C-6EAD2FB2ECF5}" type="pres">
      <dgm:prSet presAssocID="{47DD7C20-8178-426B-AECF-E518ACCFA25E}" presName="hierChild5" presStyleCnt="0"/>
      <dgm:spPr/>
    </dgm:pt>
    <dgm:pt modelId="{DEFA5261-54FC-484A-BBA5-18AC3A577F39}" type="pres">
      <dgm:prSet presAssocID="{5CDA79B4-5A84-4B76-9016-D16D19E1D09D}" presName="Name37" presStyleLbl="parChTrans1D2" presStyleIdx="1" presStyleCnt="2"/>
      <dgm:spPr/>
      <dgm:t>
        <a:bodyPr/>
        <a:lstStyle/>
        <a:p>
          <a:endParaRPr lang="cs-CZ"/>
        </a:p>
      </dgm:t>
    </dgm:pt>
    <dgm:pt modelId="{743DE687-BCB2-476F-8CAF-1FE59C7B3BEB}" type="pres">
      <dgm:prSet presAssocID="{0DE29D12-5D4A-4423-A680-B7A4673CFB2F}" presName="hierRoot2" presStyleCnt="0">
        <dgm:presLayoutVars>
          <dgm:hierBranch val="init"/>
        </dgm:presLayoutVars>
      </dgm:prSet>
      <dgm:spPr/>
    </dgm:pt>
    <dgm:pt modelId="{08A2DFEC-88FD-4A8D-B0A3-DCB338ECE5DC}" type="pres">
      <dgm:prSet presAssocID="{0DE29D12-5D4A-4423-A680-B7A4673CFB2F}" presName="rootComposite" presStyleCnt="0"/>
      <dgm:spPr/>
    </dgm:pt>
    <dgm:pt modelId="{E26279CE-9F9D-45B4-B79A-753D5DBE6EB4}" type="pres">
      <dgm:prSet presAssocID="{0DE29D12-5D4A-4423-A680-B7A4673CFB2F}" presName="rootText" presStyleLbl="node2" presStyleIdx="1" presStyleCnt="2" custLinFactNeighborX="21981" custLinFactNeighborY="122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0DCD964-9BE7-4B0E-9D80-3652657BCD04}" type="pres">
      <dgm:prSet presAssocID="{0DE29D12-5D4A-4423-A680-B7A4673CFB2F}" presName="rootConnector" presStyleLbl="node2" presStyleIdx="1" presStyleCnt="2"/>
      <dgm:spPr/>
      <dgm:t>
        <a:bodyPr/>
        <a:lstStyle/>
        <a:p>
          <a:endParaRPr lang="cs-CZ"/>
        </a:p>
      </dgm:t>
    </dgm:pt>
    <dgm:pt modelId="{1ED95C18-6D5F-434B-9F48-8383ECFA5667}" type="pres">
      <dgm:prSet presAssocID="{0DE29D12-5D4A-4423-A680-B7A4673CFB2F}" presName="hierChild4" presStyleCnt="0"/>
      <dgm:spPr/>
    </dgm:pt>
    <dgm:pt modelId="{94D731A9-7E57-4C9A-9E74-A2D1630BB247}" type="pres">
      <dgm:prSet presAssocID="{E418B926-DD25-47C4-BE90-AF4FB74C49B1}" presName="Name37" presStyleLbl="parChTrans1D3" presStyleIdx="2" presStyleCnt="3"/>
      <dgm:spPr/>
      <dgm:t>
        <a:bodyPr/>
        <a:lstStyle/>
        <a:p>
          <a:endParaRPr lang="cs-CZ"/>
        </a:p>
      </dgm:t>
    </dgm:pt>
    <dgm:pt modelId="{23EE8B63-1C80-45D1-9B27-70656A0BE4D9}" type="pres">
      <dgm:prSet presAssocID="{42E1A1AF-905A-4A33-82E7-93BC3A99D2EE}" presName="hierRoot2" presStyleCnt="0">
        <dgm:presLayoutVars>
          <dgm:hierBranch val="init"/>
        </dgm:presLayoutVars>
      </dgm:prSet>
      <dgm:spPr/>
    </dgm:pt>
    <dgm:pt modelId="{CF331401-8988-4EC8-BFAD-8023B7A98870}" type="pres">
      <dgm:prSet presAssocID="{42E1A1AF-905A-4A33-82E7-93BC3A99D2EE}" presName="rootComposite" presStyleCnt="0"/>
      <dgm:spPr/>
    </dgm:pt>
    <dgm:pt modelId="{93C48BDF-4D8C-4613-A174-BE2D8F0122A9}" type="pres">
      <dgm:prSet presAssocID="{42E1A1AF-905A-4A33-82E7-93BC3A99D2EE}" presName="rootText" presStyleLbl="node3" presStyleIdx="2" presStyleCnt="3" custLinFactNeighborX="68639" custLinFactNeighborY="254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945E60B-8BB9-445C-903E-D841FBC16507}" type="pres">
      <dgm:prSet presAssocID="{42E1A1AF-905A-4A33-82E7-93BC3A99D2EE}" presName="rootConnector" presStyleLbl="node3" presStyleIdx="2" presStyleCnt="3"/>
      <dgm:spPr/>
      <dgm:t>
        <a:bodyPr/>
        <a:lstStyle/>
        <a:p>
          <a:endParaRPr lang="cs-CZ"/>
        </a:p>
      </dgm:t>
    </dgm:pt>
    <dgm:pt modelId="{18BFE8B1-6367-48DD-AD91-9BDD2651F33C}" type="pres">
      <dgm:prSet presAssocID="{42E1A1AF-905A-4A33-82E7-93BC3A99D2EE}" presName="hierChild4" presStyleCnt="0"/>
      <dgm:spPr/>
    </dgm:pt>
    <dgm:pt modelId="{8DFEA911-CFD1-490D-8955-F050CE3B172A}" type="pres">
      <dgm:prSet presAssocID="{42E1A1AF-905A-4A33-82E7-93BC3A99D2EE}" presName="hierChild5" presStyleCnt="0"/>
      <dgm:spPr/>
    </dgm:pt>
    <dgm:pt modelId="{341E5370-1BF8-48E4-812D-D59A4977B217}" type="pres">
      <dgm:prSet presAssocID="{0DE29D12-5D4A-4423-A680-B7A4673CFB2F}" presName="hierChild5" presStyleCnt="0"/>
      <dgm:spPr/>
    </dgm:pt>
    <dgm:pt modelId="{3D473581-3A2F-4594-8DCE-5F0BD3556348}" type="pres">
      <dgm:prSet presAssocID="{86491FEC-A14B-403E-9873-043FD299A7C1}" presName="hierChild3" presStyleCnt="0"/>
      <dgm:spPr/>
    </dgm:pt>
  </dgm:ptLst>
  <dgm:cxnLst>
    <dgm:cxn modelId="{97C90018-48D7-4026-A5F2-EB7BB8BDFD10}" type="presOf" srcId="{3DA67582-9AC7-4665-AB8A-358BD6BAF9A2}" destId="{E4C0B850-94FC-40F9-BD9C-BEE6DC95CF3A}" srcOrd="0" destOrd="0" presId="urn:microsoft.com/office/officeart/2005/8/layout/orgChart1"/>
    <dgm:cxn modelId="{BA1A6D0C-40D1-41EE-BA7B-CB7B337AC645}" type="presOf" srcId="{E418B926-DD25-47C4-BE90-AF4FB74C49B1}" destId="{94D731A9-7E57-4C9A-9E74-A2D1630BB247}" srcOrd="0" destOrd="0" presId="urn:microsoft.com/office/officeart/2005/8/layout/orgChart1"/>
    <dgm:cxn modelId="{19668E2E-E72C-45F6-A742-771B355D82B4}" srcId="{0DE29D12-5D4A-4423-A680-B7A4673CFB2F}" destId="{42E1A1AF-905A-4A33-82E7-93BC3A99D2EE}" srcOrd="0" destOrd="0" parTransId="{E418B926-DD25-47C4-BE90-AF4FB74C49B1}" sibTransId="{F274F8FB-3FB8-4D85-A731-BA0821E21BD0}"/>
    <dgm:cxn modelId="{44A9F1FD-6F49-4F00-9C54-8D69A5FBDD96}" type="presOf" srcId="{5F57C3E6-9726-458D-85F5-A39819D0A13E}" destId="{71E72286-53AD-4C71-B0C6-346F87B6406A}" srcOrd="0" destOrd="0" presId="urn:microsoft.com/office/officeart/2005/8/layout/orgChart1"/>
    <dgm:cxn modelId="{0896F8B0-66C8-4754-84FF-B77DB3B9C1C2}" type="presOf" srcId="{0DE29D12-5D4A-4423-A680-B7A4673CFB2F}" destId="{E26279CE-9F9D-45B4-B79A-753D5DBE6EB4}" srcOrd="0" destOrd="0" presId="urn:microsoft.com/office/officeart/2005/8/layout/orgChart1"/>
    <dgm:cxn modelId="{05DEFF10-57D4-4EF6-B53C-F7C77E6A52A9}" type="presOf" srcId="{A2EC7A1B-F0C6-491A-BF4D-631DF52701FF}" destId="{3248C4BB-D3A8-4ED3-99DC-2425DD9EEE78}" srcOrd="1" destOrd="0" presId="urn:microsoft.com/office/officeart/2005/8/layout/orgChart1"/>
    <dgm:cxn modelId="{D65C1BC9-D5F5-4FA6-8A60-259863BA65BB}" type="presOf" srcId="{FC101CE8-E905-455E-A5F2-53664ECC4CCD}" destId="{4E2FE8CD-B528-4E11-9292-1E175F714CEC}" srcOrd="0" destOrd="0" presId="urn:microsoft.com/office/officeart/2005/8/layout/orgChart1"/>
    <dgm:cxn modelId="{412CE4A9-8546-402C-A070-397D470CFA6A}" srcId="{86491FEC-A14B-403E-9873-043FD299A7C1}" destId="{0DE29D12-5D4A-4423-A680-B7A4673CFB2F}" srcOrd="1" destOrd="0" parTransId="{5CDA79B4-5A84-4B76-9016-D16D19E1D09D}" sibTransId="{7406C8ED-0A82-4D7A-B048-BCE1D72AC2AB}"/>
    <dgm:cxn modelId="{885D261B-BDFC-4548-A8D7-B0D06CB98680}" srcId="{58BD14A3-BAF4-41C8-B992-E0DB75FC3DC5}" destId="{86491FEC-A14B-403E-9873-043FD299A7C1}" srcOrd="0" destOrd="0" parTransId="{C5DD053C-CB52-42E1-BB51-437BA87E5D6F}" sibTransId="{EDA99102-B81A-4F95-91D4-F9FFE08B82C7}"/>
    <dgm:cxn modelId="{A52BFBDB-DC0E-44C3-8FC7-80AE82626479}" type="presOf" srcId="{17185F3D-FE07-4CD3-B37D-0C8ECD8B2885}" destId="{AA677732-662A-4574-88F8-C1112B65E39C}" srcOrd="0" destOrd="0" presId="urn:microsoft.com/office/officeart/2005/8/layout/orgChart1"/>
    <dgm:cxn modelId="{9AF944FB-5426-48BA-8179-1388C7FC3B50}" srcId="{47DD7C20-8178-426B-AECF-E518ACCFA25E}" destId="{3DA67582-9AC7-4665-AB8A-358BD6BAF9A2}" srcOrd="1" destOrd="0" parTransId="{FC101CE8-E905-455E-A5F2-53664ECC4CCD}" sibTransId="{A9A01F96-264B-4B32-86A0-55CD9DEC87CC}"/>
    <dgm:cxn modelId="{F77FF63B-B34B-4B2F-967C-44E8CA1AC982}" type="presOf" srcId="{86491FEC-A14B-403E-9873-043FD299A7C1}" destId="{A821CB2A-4022-4607-84CB-2897DAB82B9F}" srcOrd="0" destOrd="0" presId="urn:microsoft.com/office/officeart/2005/8/layout/orgChart1"/>
    <dgm:cxn modelId="{2169C2B3-AD4B-428F-8294-255ACD60B8CC}" type="presOf" srcId="{3DA67582-9AC7-4665-AB8A-358BD6BAF9A2}" destId="{FAF33958-2C27-49E2-B205-63F9B83E613A}" srcOrd="1" destOrd="0" presId="urn:microsoft.com/office/officeart/2005/8/layout/orgChart1"/>
    <dgm:cxn modelId="{00B076AB-B167-4902-81AE-C6842D5D8561}" type="presOf" srcId="{5CDA79B4-5A84-4B76-9016-D16D19E1D09D}" destId="{DEFA5261-54FC-484A-BBA5-18AC3A577F39}" srcOrd="0" destOrd="0" presId="urn:microsoft.com/office/officeart/2005/8/layout/orgChart1"/>
    <dgm:cxn modelId="{111D5A74-9947-43AC-BCC5-18BDBCD09DBA}" type="presOf" srcId="{0DE29D12-5D4A-4423-A680-B7A4673CFB2F}" destId="{E0DCD964-9BE7-4B0E-9D80-3652657BCD04}" srcOrd="1" destOrd="0" presId="urn:microsoft.com/office/officeart/2005/8/layout/orgChart1"/>
    <dgm:cxn modelId="{3FA1F6BF-887B-4C2F-87F3-C4313F95ECB4}" type="presOf" srcId="{42E1A1AF-905A-4A33-82E7-93BC3A99D2EE}" destId="{1945E60B-8BB9-445C-903E-D841FBC16507}" srcOrd="1" destOrd="0" presId="urn:microsoft.com/office/officeart/2005/8/layout/orgChart1"/>
    <dgm:cxn modelId="{3DA4174C-A1F5-42DC-B71A-93542225274C}" srcId="{86491FEC-A14B-403E-9873-043FD299A7C1}" destId="{47DD7C20-8178-426B-AECF-E518ACCFA25E}" srcOrd="0" destOrd="0" parTransId="{5F57C3E6-9726-458D-85F5-A39819D0A13E}" sibTransId="{D7D5A305-FC91-4E02-9EEF-5C6331FD4D5F}"/>
    <dgm:cxn modelId="{0A35D2FD-A465-4E7C-A95A-0381C3F0C5B1}" type="presOf" srcId="{A2EC7A1B-F0C6-491A-BF4D-631DF52701FF}" destId="{FFC56933-3641-4AB3-BA13-B72B86EB9E42}" srcOrd="0" destOrd="0" presId="urn:microsoft.com/office/officeart/2005/8/layout/orgChart1"/>
    <dgm:cxn modelId="{1CCE79AC-DFB6-4344-8E4A-142B107EFBF0}" type="presOf" srcId="{42E1A1AF-905A-4A33-82E7-93BC3A99D2EE}" destId="{93C48BDF-4D8C-4613-A174-BE2D8F0122A9}" srcOrd="0" destOrd="0" presId="urn:microsoft.com/office/officeart/2005/8/layout/orgChart1"/>
    <dgm:cxn modelId="{E594791B-FCE4-4751-8B11-3D83A555671F}" type="presOf" srcId="{58BD14A3-BAF4-41C8-B992-E0DB75FC3DC5}" destId="{074C264A-7577-4174-B4B7-51DB33666A58}" srcOrd="0" destOrd="0" presId="urn:microsoft.com/office/officeart/2005/8/layout/orgChart1"/>
    <dgm:cxn modelId="{69E0B193-88B8-42A7-951F-537302F9B974}" srcId="{47DD7C20-8178-426B-AECF-E518ACCFA25E}" destId="{A2EC7A1B-F0C6-491A-BF4D-631DF52701FF}" srcOrd="0" destOrd="0" parTransId="{17185F3D-FE07-4CD3-B37D-0C8ECD8B2885}" sibTransId="{8D1EE388-4D92-49A1-9EFA-B3FFFCA64257}"/>
    <dgm:cxn modelId="{B4DCEBB8-CC34-425F-B743-DC347A601E0A}" type="presOf" srcId="{47DD7C20-8178-426B-AECF-E518ACCFA25E}" destId="{4C6BFB43-885E-40C0-A169-4D5C7E4C78D2}" srcOrd="0" destOrd="0" presId="urn:microsoft.com/office/officeart/2005/8/layout/orgChart1"/>
    <dgm:cxn modelId="{2D4FBA6D-09FA-438D-BE8F-0672D91F6962}" type="presOf" srcId="{47DD7C20-8178-426B-AECF-E518ACCFA25E}" destId="{A5193A7F-8C41-4E07-9722-8CE8DC0A473D}" srcOrd="1" destOrd="0" presId="urn:microsoft.com/office/officeart/2005/8/layout/orgChart1"/>
    <dgm:cxn modelId="{77A47528-4671-4AAC-A865-D517589196DD}" type="presOf" srcId="{86491FEC-A14B-403E-9873-043FD299A7C1}" destId="{05BE1915-CAB1-4A0A-849A-F72840CFC9E0}" srcOrd="1" destOrd="0" presId="urn:microsoft.com/office/officeart/2005/8/layout/orgChart1"/>
    <dgm:cxn modelId="{DFEDFB07-3436-41A5-8771-35CE6838A492}" type="presParOf" srcId="{074C264A-7577-4174-B4B7-51DB33666A58}" destId="{B70E04BC-43E2-4B25-A07D-E3E0241F2A14}" srcOrd="0" destOrd="0" presId="urn:microsoft.com/office/officeart/2005/8/layout/orgChart1"/>
    <dgm:cxn modelId="{1ABAEC3E-7C44-40C7-A12B-54B006D44AF9}" type="presParOf" srcId="{B70E04BC-43E2-4B25-A07D-E3E0241F2A14}" destId="{C491083F-A317-41E5-B5A4-994BA703B26D}" srcOrd="0" destOrd="0" presId="urn:microsoft.com/office/officeart/2005/8/layout/orgChart1"/>
    <dgm:cxn modelId="{F92F1FAD-DDE0-424B-A52F-FEE063AEF1D2}" type="presParOf" srcId="{C491083F-A317-41E5-B5A4-994BA703B26D}" destId="{A821CB2A-4022-4607-84CB-2897DAB82B9F}" srcOrd="0" destOrd="0" presId="urn:microsoft.com/office/officeart/2005/8/layout/orgChart1"/>
    <dgm:cxn modelId="{AB9EC106-878E-43F0-A306-56C62805B6D9}" type="presParOf" srcId="{C491083F-A317-41E5-B5A4-994BA703B26D}" destId="{05BE1915-CAB1-4A0A-849A-F72840CFC9E0}" srcOrd="1" destOrd="0" presId="urn:microsoft.com/office/officeart/2005/8/layout/orgChart1"/>
    <dgm:cxn modelId="{ED1994A9-900F-4EC7-B52C-D9BAB60DA617}" type="presParOf" srcId="{B70E04BC-43E2-4B25-A07D-E3E0241F2A14}" destId="{B6059EE9-D2DF-47C9-B8EA-BC09F9187DE1}" srcOrd="1" destOrd="0" presId="urn:microsoft.com/office/officeart/2005/8/layout/orgChart1"/>
    <dgm:cxn modelId="{6263330F-556F-47D8-944A-403A93C1D121}" type="presParOf" srcId="{B6059EE9-D2DF-47C9-B8EA-BC09F9187DE1}" destId="{71E72286-53AD-4C71-B0C6-346F87B6406A}" srcOrd="0" destOrd="0" presId="urn:microsoft.com/office/officeart/2005/8/layout/orgChart1"/>
    <dgm:cxn modelId="{C158F144-CF31-43CF-8C5E-AC3399971534}" type="presParOf" srcId="{B6059EE9-D2DF-47C9-B8EA-BC09F9187DE1}" destId="{D570284D-7258-483A-918F-DC70EE85259C}" srcOrd="1" destOrd="0" presId="urn:microsoft.com/office/officeart/2005/8/layout/orgChart1"/>
    <dgm:cxn modelId="{6CD99B06-ECC8-4FCD-9F55-53705BC42A39}" type="presParOf" srcId="{D570284D-7258-483A-918F-DC70EE85259C}" destId="{89CF62E4-C185-45AD-BB24-E787F9E22BEB}" srcOrd="0" destOrd="0" presId="urn:microsoft.com/office/officeart/2005/8/layout/orgChart1"/>
    <dgm:cxn modelId="{D9F054E7-A7F8-418B-A8BA-13EBB382E4B5}" type="presParOf" srcId="{89CF62E4-C185-45AD-BB24-E787F9E22BEB}" destId="{4C6BFB43-885E-40C0-A169-4D5C7E4C78D2}" srcOrd="0" destOrd="0" presId="urn:microsoft.com/office/officeart/2005/8/layout/orgChart1"/>
    <dgm:cxn modelId="{A2221E6F-E15A-45FD-BF8C-270AFA4EB567}" type="presParOf" srcId="{89CF62E4-C185-45AD-BB24-E787F9E22BEB}" destId="{A5193A7F-8C41-4E07-9722-8CE8DC0A473D}" srcOrd="1" destOrd="0" presId="urn:microsoft.com/office/officeart/2005/8/layout/orgChart1"/>
    <dgm:cxn modelId="{4AB6F945-52BC-450A-9013-214AEC013F86}" type="presParOf" srcId="{D570284D-7258-483A-918F-DC70EE85259C}" destId="{AF7B1A02-05F2-4AD7-A690-F0DBB408ECEC}" srcOrd="1" destOrd="0" presId="urn:microsoft.com/office/officeart/2005/8/layout/orgChart1"/>
    <dgm:cxn modelId="{30BE0ACE-3089-4E39-AC3A-7BF1DA972FD1}" type="presParOf" srcId="{AF7B1A02-05F2-4AD7-A690-F0DBB408ECEC}" destId="{AA677732-662A-4574-88F8-C1112B65E39C}" srcOrd="0" destOrd="0" presId="urn:microsoft.com/office/officeart/2005/8/layout/orgChart1"/>
    <dgm:cxn modelId="{CD00A752-EB7D-49CE-9006-A82B491859CA}" type="presParOf" srcId="{AF7B1A02-05F2-4AD7-A690-F0DBB408ECEC}" destId="{1A85B28F-1CDB-4399-8844-A025C4205090}" srcOrd="1" destOrd="0" presId="urn:microsoft.com/office/officeart/2005/8/layout/orgChart1"/>
    <dgm:cxn modelId="{7EECBA0A-AA28-47A1-93C4-13F2270C303D}" type="presParOf" srcId="{1A85B28F-1CDB-4399-8844-A025C4205090}" destId="{BF745DEB-B2D4-4E05-A2B5-37263660CC2B}" srcOrd="0" destOrd="0" presId="urn:microsoft.com/office/officeart/2005/8/layout/orgChart1"/>
    <dgm:cxn modelId="{F1EE29C2-5FD7-4B9A-A7DF-778580D9A754}" type="presParOf" srcId="{BF745DEB-B2D4-4E05-A2B5-37263660CC2B}" destId="{FFC56933-3641-4AB3-BA13-B72B86EB9E42}" srcOrd="0" destOrd="0" presId="urn:microsoft.com/office/officeart/2005/8/layout/orgChart1"/>
    <dgm:cxn modelId="{74B05DC1-8333-49F1-BE9E-E3AA6034C484}" type="presParOf" srcId="{BF745DEB-B2D4-4E05-A2B5-37263660CC2B}" destId="{3248C4BB-D3A8-4ED3-99DC-2425DD9EEE78}" srcOrd="1" destOrd="0" presId="urn:microsoft.com/office/officeart/2005/8/layout/orgChart1"/>
    <dgm:cxn modelId="{002C8F2A-2C63-4E4F-9C41-F67EA646D847}" type="presParOf" srcId="{1A85B28F-1CDB-4399-8844-A025C4205090}" destId="{DC7F4FD6-0623-4ABB-A598-7AE4C33D2B65}" srcOrd="1" destOrd="0" presId="urn:microsoft.com/office/officeart/2005/8/layout/orgChart1"/>
    <dgm:cxn modelId="{F90343D4-8060-4AC4-8811-25CEEABD0A76}" type="presParOf" srcId="{1A85B28F-1CDB-4399-8844-A025C4205090}" destId="{0CF5D01E-1FD1-4726-85EF-505482D4F618}" srcOrd="2" destOrd="0" presId="urn:microsoft.com/office/officeart/2005/8/layout/orgChart1"/>
    <dgm:cxn modelId="{8588DD45-6A71-4372-989B-4B7B22787306}" type="presParOf" srcId="{AF7B1A02-05F2-4AD7-A690-F0DBB408ECEC}" destId="{4E2FE8CD-B528-4E11-9292-1E175F714CEC}" srcOrd="2" destOrd="0" presId="urn:microsoft.com/office/officeart/2005/8/layout/orgChart1"/>
    <dgm:cxn modelId="{7DADD69E-B795-4298-AE63-24BBB93BFB03}" type="presParOf" srcId="{AF7B1A02-05F2-4AD7-A690-F0DBB408ECEC}" destId="{ABEEFDE9-22F2-4357-B581-79048EFAA543}" srcOrd="3" destOrd="0" presId="urn:microsoft.com/office/officeart/2005/8/layout/orgChart1"/>
    <dgm:cxn modelId="{8F78530A-8678-4E61-BE5C-F93E35257B9A}" type="presParOf" srcId="{ABEEFDE9-22F2-4357-B581-79048EFAA543}" destId="{1A8CDDC6-DDA9-4762-B581-7AF8CE9D98E1}" srcOrd="0" destOrd="0" presId="urn:microsoft.com/office/officeart/2005/8/layout/orgChart1"/>
    <dgm:cxn modelId="{478170DA-353F-4DD2-B0A5-99D1E2048C69}" type="presParOf" srcId="{1A8CDDC6-DDA9-4762-B581-7AF8CE9D98E1}" destId="{E4C0B850-94FC-40F9-BD9C-BEE6DC95CF3A}" srcOrd="0" destOrd="0" presId="urn:microsoft.com/office/officeart/2005/8/layout/orgChart1"/>
    <dgm:cxn modelId="{27EB27AE-ABFE-4C9F-B5A6-853D51B4B414}" type="presParOf" srcId="{1A8CDDC6-DDA9-4762-B581-7AF8CE9D98E1}" destId="{FAF33958-2C27-49E2-B205-63F9B83E613A}" srcOrd="1" destOrd="0" presId="urn:microsoft.com/office/officeart/2005/8/layout/orgChart1"/>
    <dgm:cxn modelId="{67B64F38-8818-45AC-84B6-A26E306DD233}" type="presParOf" srcId="{ABEEFDE9-22F2-4357-B581-79048EFAA543}" destId="{4B55470C-0DE6-4028-86A2-FC9469057948}" srcOrd="1" destOrd="0" presId="urn:microsoft.com/office/officeart/2005/8/layout/orgChart1"/>
    <dgm:cxn modelId="{0E69A2CC-778F-4464-88BD-2C87B13D7F35}" type="presParOf" srcId="{ABEEFDE9-22F2-4357-B581-79048EFAA543}" destId="{50E64040-6CD8-41E9-B054-22223101AB63}" srcOrd="2" destOrd="0" presId="urn:microsoft.com/office/officeart/2005/8/layout/orgChart1"/>
    <dgm:cxn modelId="{50A074A6-4E92-4B74-ADB8-F5447ED00C24}" type="presParOf" srcId="{D570284D-7258-483A-918F-DC70EE85259C}" destId="{D36DA037-F325-4B8D-896C-6EAD2FB2ECF5}" srcOrd="2" destOrd="0" presId="urn:microsoft.com/office/officeart/2005/8/layout/orgChart1"/>
    <dgm:cxn modelId="{9CAB9969-666D-44B5-9982-0866D59E65AF}" type="presParOf" srcId="{B6059EE9-D2DF-47C9-B8EA-BC09F9187DE1}" destId="{DEFA5261-54FC-484A-BBA5-18AC3A577F39}" srcOrd="2" destOrd="0" presId="urn:microsoft.com/office/officeart/2005/8/layout/orgChart1"/>
    <dgm:cxn modelId="{7994661B-D339-41C5-B552-89948D63BEE5}" type="presParOf" srcId="{B6059EE9-D2DF-47C9-B8EA-BC09F9187DE1}" destId="{743DE687-BCB2-476F-8CAF-1FE59C7B3BEB}" srcOrd="3" destOrd="0" presId="urn:microsoft.com/office/officeart/2005/8/layout/orgChart1"/>
    <dgm:cxn modelId="{CD9DD073-9628-4BEF-BD13-6B6E8C7B42C7}" type="presParOf" srcId="{743DE687-BCB2-476F-8CAF-1FE59C7B3BEB}" destId="{08A2DFEC-88FD-4A8D-B0A3-DCB338ECE5DC}" srcOrd="0" destOrd="0" presId="urn:microsoft.com/office/officeart/2005/8/layout/orgChart1"/>
    <dgm:cxn modelId="{5AED8230-74DB-4C3E-932F-FF73BB05DA01}" type="presParOf" srcId="{08A2DFEC-88FD-4A8D-B0A3-DCB338ECE5DC}" destId="{E26279CE-9F9D-45B4-B79A-753D5DBE6EB4}" srcOrd="0" destOrd="0" presId="urn:microsoft.com/office/officeart/2005/8/layout/orgChart1"/>
    <dgm:cxn modelId="{474C9441-77CE-4B46-BCFE-0ADBC07DC6BC}" type="presParOf" srcId="{08A2DFEC-88FD-4A8D-B0A3-DCB338ECE5DC}" destId="{E0DCD964-9BE7-4B0E-9D80-3652657BCD04}" srcOrd="1" destOrd="0" presId="urn:microsoft.com/office/officeart/2005/8/layout/orgChart1"/>
    <dgm:cxn modelId="{A0864EE4-CA45-438B-804F-D8A4EE9A75F0}" type="presParOf" srcId="{743DE687-BCB2-476F-8CAF-1FE59C7B3BEB}" destId="{1ED95C18-6D5F-434B-9F48-8383ECFA5667}" srcOrd="1" destOrd="0" presId="urn:microsoft.com/office/officeart/2005/8/layout/orgChart1"/>
    <dgm:cxn modelId="{29D14C7D-DF19-42FF-ADA5-2DC42FC1327A}" type="presParOf" srcId="{1ED95C18-6D5F-434B-9F48-8383ECFA5667}" destId="{94D731A9-7E57-4C9A-9E74-A2D1630BB247}" srcOrd="0" destOrd="0" presId="urn:microsoft.com/office/officeart/2005/8/layout/orgChart1"/>
    <dgm:cxn modelId="{27770BD2-1EE1-4A3A-BB2D-B01CA0561403}" type="presParOf" srcId="{1ED95C18-6D5F-434B-9F48-8383ECFA5667}" destId="{23EE8B63-1C80-45D1-9B27-70656A0BE4D9}" srcOrd="1" destOrd="0" presId="urn:microsoft.com/office/officeart/2005/8/layout/orgChart1"/>
    <dgm:cxn modelId="{C6C9CCB3-C6E4-49A9-A814-1527AA89F0A2}" type="presParOf" srcId="{23EE8B63-1C80-45D1-9B27-70656A0BE4D9}" destId="{CF331401-8988-4EC8-BFAD-8023B7A98870}" srcOrd="0" destOrd="0" presId="urn:microsoft.com/office/officeart/2005/8/layout/orgChart1"/>
    <dgm:cxn modelId="{3ABF0B38-0F23-4AD6-936E-1A5BFE5035BC}" type="presParOf" srcId="{CF331401-8988-4EC8-BFAD-8023B7A98870}" destId="{93C48BDF-4D8C-4613-A174-BE2D8F0122A9}" srcOrd="0" destOrd="0" presId="urn:microsoft.com/office/officeart/2005/8/layout/orgChart1"/>
    <dgm:cxn modelId="{208EF9F2-3F37-4225-890D-991BEE69A37B}" type="presParOf" srcId="{CF331401-8988-4EC8-BFAD-8023B7A98870}" destId="{1945E60B-8BB9-445C-903E-D841FBC16507}" srcOrd="1" destOrd="0" presId="urn:microsoft.com/office/officeart/2005/8/layout/orgChart1"/>
    <dgm:cxn modelId="{302D9834-6215-474C-92CD-DA8EFD931E05}" type="presParOf" srcId="{23EE8B63-1C80-45D1-9B27-70656A0BE4D9}" destId="{18BFE8B1-6367-48DD-AD91-9BDD2651F33C}" srcOrd="1" destOrd="0" presId="urn:microsoft.com/office/officeart/2005/8/layout/orgChart1"/>
    <dgm:cxn modelId="{EF2D18CD-B5BD-4424-8232-302153C4CA51}" type="presParOf" srcId="{23EE8B63-1C80-45D1-9B27-70656A0BE4D9}" destId="{8DFEA911-CFD1-490D-8955-F050CE3B172A}" srcOrd="2" destOrd="0" presId="urn:microsoft.com/office/officeart/2005/8/layout/orgChart1"/>
    <dgm:cxn modelId="{C6FC3B5A-4293-4D98-A1BD-D55BA0C7978B}" type="presParOf" srcId="{743DE687-BCB2-476F-8CAF-1FE59C7B3BEB}" destId="{341E5370-1BF8-48E4-812D-D59A4977B217}" srcOrd="2" destOrd="0" presId="urn:microsoft.com/office/officeart/2005/8/layout/orgChart1"/>
    <dgm:cxn modelId="{4FF04B6F-20AD-4E81-938F-05C416EAAF63}" type="presParOf" srcId="{B70E04BC-43E2-4B25-A07D-E3E0241F2A14}" destId="{3D473581-3A2F-4594-8DCE-5F0BD355634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EA6E48-3C40-4299-927F-3D29BC1A2FF1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52C69B7-D797-4EC2-A511-1E6CDFFC9DAD}">
      <dgm:prSet phldrT="[Text]" custT="1"/>
      <dgm:spPr/>
      <dgm:t>
        <a:bodyPr/>
        <a:lstStyle/>
        <a:p>
          <a:r>
            <a:rPr lang="cs-CZ" sz="1500" dirty="0" smtClean="0"/>
            <a:t>Alveoly vyplněné tekutinou</a:t>
          </a:r>
          <a:endParaRPr lang="cs-CZ" sz="1500" dirty="0"/>
        </a:p>
      </dgm:t>
    </dgm:pt>
    <dgm:pt modelId="{FB032096-08E6-4498-8110-0F51D597D680}" type="parTrans" cxnId="{F33808F5-2C2A-42FE-B4A0-780FBDC42B3B}">
      <dgm:prSet/>
      <dgm:spPr/>
      <dgm:t>
        <a:bodyPr/>
        <a:lstStyle/>
        <a:p>
          <a:endParaRPr lang="cs-CZ"/>
        </a:p>
      </dgm:t>
    </dgm:pt>
    <dgm:pt modelId="{7A3E7F78-7AD9-4A16-9B65-0800D0DFBA9D}" type="sibTrans" cxnId="{F33808F5-2C2A-42FE-B4A0-780FBDC42B3B}">
      <dgm:prSet/>
      <dgm:spPr/>
      <dgm:t>
        <a:bodyPr/>
        <a:lstStyle/>
        <a:p>
          <a:endParaRPr lang="cs-CZ"/>
        </a:p>
      </dgm:t>
    </dgm:pt>
    <dgm:pt modelId="{27B54A44-68A0-46DB-AACD-9A968C851FC3}">
      <dgm:prSet custT="1"/>
      <dgm:spPr/>
      <dgm:t>
        <a:bodyPr/>
        <a:lstStyle/>
        <a:p>
          <a:r>
            <a:rPr lang="cs-CZ" sz="1500" dirty="0" smtClean="0"/>
            <a:t>Transudát</a:t>
          </a:r>
          <a:endParaRPr lang="cs-CZ" sz="1500" dirty="0"/>
        </a:p>
      </dgm:t>
    </dgm:pt>
    <dgm:pt modelId="{65C1F06A-328F-417C-89AE-99D1BD58573A}" type="parTrans" cxnId="{DF7A359F-6A30-4162-A00B-EE46915D4DDF}">
      <dgm:prSet/>
      <dgm:spPr/>
      <dgm:t>
        <a:bodyPr/>
        <a:lstStyle/>
        <a:p>
          <a:endParaRPr lang="cs-CZ"/>
        </a:p>
      </dgm:t>
    </dgm:pt>
    <dgm:pt modelId="{B0560AA7-36BB-4AF9-A5E3-2B97162DC394}" type="sibTrans" cxnId="{DF7A359F-6A30-4162-A00B-EE46915D4DDF}">
      <dgm:prSet/>
      <dgm:spPr/>
      <dgm:t>
        <a:bodyPr/>
        <a:lstStyle/>
        <a:p>
          <a:endParaRPr lang="cs-CZ"/>
        </a:p>
      </dgm:t>
    </dgm:pt>
    <dgm:pt modelId="{EFFE7486-A0DA-445C-8DCD-6A0E411F9C42}">
      <dgm:prSet custT="1"/>
      <dgm:spPr/>
      <dgm:t>
        <a:bodyPr/>
        <a:lstStyle/>
        <a:p>
          <a:r>
            <a:rPr lang="cs-CZ" sz="1500" dirty="0" smtClean="0"/>
            <a:t>Exsudát</a:t>
          </a:r>
          <a:endParaRPr lang="cs-CZ" sz="1500" dirty="0"/>
        </a:p>
      </dgm:t>
    </dgm:pt>
    <dgm:pt modelId="{93100B8F-0AE3-4F86-9A50-0AEB24C98460}" type="parTrans" cxnId="{2D6FFD48-F38E-4966-A35A-F0B816C83B23}">
      <dgm:prSet/>
      <dgm:spPr/>
      <dgm:t>
        <a:bodyPr/>
        <a:lstStyle/>
        <a:p>
          <a:endParaRPr lang="cs-CZ"/>
        </a:p>
      </dgm:t>
    </dgm:pt>
    <dgm:pt modelId="{1E9174D7-FC76-4EF3-A892-D26CCEB85811}" type="sibTrans" cxnId="{2D6FFD48-F38E-4966-A35A-F0B816C83B23}">
      <dgm:prSet/>
      <dgm:spPr/>
      <dgm:t>
        <a:bodyPr/>
        <a:lstStyle/>
        <a:p>
          <a:endParaRPr lang="cs-CZ"/>
        </a:p>
      </dgm:t>
    </dgm:pt>
    <dgm:pt modelId="{FB97C800-667A-44FB-B9D5-B83E545042DB}">
      <dgm:prSet custT="1"/>
      <dgm:spPr/>
      <dgm:t>
        <a:bodyPr/>
        <a:lstStyle/>
        <a:p>
          <a:r>
            <a:rPr lang="cs-CZ" sz="1500" dirty="0" smtClean="0"/>
            <a:t>Krev</a:t>
          </a:r>
          <a:endParaRPr lang="cs-CZ" sz="1500" dirty="0"/>
        </a:p>
      </dgm:t>
    </dgm:pt>
    <dgm:pt modelId="{2585FBE0-55F2-4352-AA8B-687BE909790C}" type="parTrans" cxnId="{16836E73-3DFC-42F2-9002-5DBF25CB2E47}">
      <dgm:prSet/>
      <dgm:spPr/>
      <dgm:t>
        <a:bodyPr/>
        <a:lstStyle/>
        <a:p>
          <a:endParaRPr lang="cs-CZ"/>
        </a:p>
      </dgm:t>
    </dgm:pt>
    <dgm:pt modelId="{D2F015C4-BB0A-452B-9640-9CF2373BB98C}" type="sibTrans" cxnId="{16836E73-3DFC-42F2-9002-5DBF25CB2E47}">
      <dgm:prSet/>
      <dgm:spPr/>
      <dgm:t>
        <a:bodyPr/>
        <a:lstStyle/>
        <a:p>
          <a:endParaRPr lang="cs-CZ"/>
        </a:p>
      </dgm:t>
    </dgm:pt>
    <dgm:pt modelId="{F9EB9482-3EDC-4709-9DA5-8FD97AD2F439}">
      <dgm:prSet custT="1"/>
      <dgm:spPr/>
      <dgm:t>
        <a:bodyPr/>
        <a:lstStyle/>
        <a:p>
          <a:r>
            <a:rPr lang="cs-CZ" sz="1500" dirty="0" smtClean="0"/>
            <a:t>(Lymfa)</a:t>
          </a:r>
          <a:endParaRPr lang="cs-CZ" sz="1500" dirty="0"/>
        </a:p>
      </dgm:t>
    </dgm:pt>
    <dgm:pt modelId="{7CB108BA-FCD3-4FB5-AEC0-3990246CCE45}" type="parTrans" cxnId="{CBE57DB3-13B6-4321-8ED8-78F823D7F8EC}">
      <dgm:prSet/>
      <dgm:spPr/>
      <dgm:t>
        <a:bodyPr/>
        <a:lstStyle/>
        <a:p>
          <a:endParaRPr lang="cs-CZ"/>
        </a:p>
      </dgm:t>
    </dgm:pt>
    <dgm:pt modelId="{CFFFC243-E2A9-4CA1-997B-30BE4535B740}" type="sibTrans" cxnId="{CBE57DB3-13B6-4321-8ED8-78F823D7F8EC}">
      <dgm:prSet/>
      <dgm:spPr/>
      <dgm:t>
        <a:bodyPr/>
        <a:lstStyle/>
        <a:p>
          <a:endParaRPr lang="cs-CZ"/>
        </a:p>
      </dgm:t>
    </dgm:pt>
    <dgm:pt modelId="{6A1DDD3A-CAB4-47F2-8ED0-339A396CA95F}" type="pres">
      <dgm:prSet presAssocID="{FCEA6E48-3C40-4299-927F-3D29BC1A2FF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D1EF4FAB-5EA3-4FD6-80B8-5D18CD24AD4D}" type="pres">
      <dgm:prSet presAssocID="{F52C69B7-D797-4EC2-A511-1E6CDFFC9DAD}" presName="hierRoot1" presStyleCnt="0">
        <dgm:presLayoutVars>
          <dgm:hierBranch val="init"/>
        </dgm:presLayoutVars>
      </dgm:prSet>
      <dgm:spPr/>
    </dgm:pt>
    <dgm:pt modelId="{E4FA757C-1F56-4846-8C0E-7DF64D5BE368}" type="pres">
      <dgm:prSet presAssocID="{F52C69B7-D797-4EC2-A511-1E6CDFFC9DAD}" presName="rootComposite1" presStyleCnt="0"/>
      <dgm:spPr/>
    </dgm:pt>
    <dgm:pt modelId="{029698B8-5503-4C07-809E-C220F2715C1F}" type="pres">
      <dgm:prSet presAssocID="{F52C69B7-D797-4EC2-A511-1E6CDFFC9DA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49694B3-0C61-46A9-BF96-9E931B334554}" type="pres">
      <dgm:prSet presAssocID="{F52C69B7-D797-4EC2-A511-1E6CDFFC9DAD}" presName="rootConnector1" presStyleLbl="node1" presStyleIdx="0" presStyleCnt="0"/>
      <dgm:spPr/>
      <dgm:t>
        <a:bodyPr/>
        <a:lstStyle/>
        <a:p>
          <a:endParaRPr lang="cs-CZ"/>
        </a:p>
      </dgm:t>
    </dgm:pt>
    <dgm:pt modelId="{1AE329DA-62C5-48C2-B52B-CE50FD74BDD6}" type="pres">
      <dgm:prSet presAssocID="{F52C69B7-D797-4EC2-A511-1E6CDFFC9DAD}" presName="hierChild2" presStyleCnt="0"/>
      <dgm:spPr/>
    </dgm:pt>
    <dgm:pt modelId="{41B2683E-AD3F-49FA-90A4-F3CDADBC7143}" type="pres">
      <dgm:prSet presAssocID="{65C1F06A-328F-417C-89AE-99D1BD58573A}" presName="Name64" presStyleLbl="parChTrans1D2" presStyleIdx="0" presStyleCnt="4"/>
      <dgm:spPr/>
      <dgm:t>
        <a:bodyPr/>
        <a:lstStyle/>
        <a:p>
          <a:endParaRPr lang="cs-CZ"/>
        </a:p>
      </dgm:t>
    </dgm:pt>
    <dgm:pt modelId="{3DFE75C7-C29A-4DCD-8336-3A9CF0BE1D65}" type="pres">
      <dgm:prSet presAssocID="{27B54A44-68A0-46DB-AACD-9A968C851FC3}" presName="hierRoot2" presStyleCnt="0">
        <dgm:presLayoutVars>
          <dgm:hierBranch val="init"/>
        </dgm:presLayoutVars>
      </dgm:prSet>
      <dgm:spPr/>
    </dgm:pt>
    <dgm:pt modelId="{1C214362-297F-4166-A065-5D9EACB8A178}" type="pres">
      <dgm:prSet presAssocID="{27B54A44-68A0-46DB-AACD-9A968C851FC3}" presName="rootComposite" presStyleCnt="0"/>
      <dgm:spPr/>
    </dgm:pt>
    <dgm:pt modelId="{D21B41AE-0A67-46F8-908E-6E5AAA463835}" type="pres">
      <dgm:prSet presAssocID="{27B54A44-68A0-46DB-AACD-9A968C851FC3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8C371D5-42CE-45F7-A3B2-212AEF1A8A03}" type="pres">
      <dgm:prSet presAssocID="{27B54A44-68A0-46DB-AACD-9A968C851FC3}" presName="rootConnector" presStyleLbl="node2" presStyleIdx="0" presStyleCnt="4"/>
      <dgm:spPr/>
      <dgm:t>
        <a:bodyPr/>
        <a:lstStyle/>
        <a:p>
          <a:endParaRPr lang="cs-CZ"/>
        </a:p>
      </dgm:t>
    </dgm:pt>
    <dgm:pt modelId="{21C525CC-9294-4750-A763-1A296EE90CB3}" type="pres">
      <dgm:prSet presAssocID="{27B54A44-68A0-46DB-AACD-9A968C851FC3}" presName="hierChild4" presStyleCnt="0"/>
      <dgm:spPr/>
    </dgm:pt>
    <dgm:pt modelId="{9D36EF3C-BAA2-4AF2-B12E-51E6179A0A8B}" type="pres">
      <dgm:prSet presAssocID="{27B54A44-68A0-46DB-AACD-9A968C851FC3}" presName="hierChild5" presStyleCnt="0"/>
      <dgm:spPr/>
    </dgm:pt>
    <dgm:pt modelId="{3EFB1CE6-90BE-49E8-85F5-32A2B1C84F07}" type="pres">
      <dgm:prSet presAssocID="{93100B8F-0AE3-4F86-9A50-0AEB24C98460}" presName="Name64" presStyleLbl="parChTrans1D2" presStyleIdx="1" presStyleCnt="4"/>
      <dgm:spPr/>
      <dgm:t>
        <a:bodyPr/>
        <a:lstStyle/>
        <a:p>
          <a:endParaRPr lang="cs-CZ"/>
        </a:p>
      </dgm:t>
    </dgm:pt>
    <dgm:pt modelId="{DC7CEC62-E074-4730-A39A-20C60751C718}" type="pres">
      <dgm:prSet presAssocID="{EFFE7486-A0DA-445C-8DCD-6A0E411F9C42}" presName="hierRoot2" presStyleCnt="0">
        <dgm:presLayoutVars>
          <dgm:hierBranch val="init"/>
        </dgm:presLayoutVars>
      </dgm:prSet>
      <dgm:spPr/>
    </dgm:pt>
    <dgm:pt modelId="{3FE2AFEF-BF9B-4E10-B6DF-52AD82E30EC7}" type="pres">
      <dgm:prSet presAssocID="{EFFE7486-A0DA-445C-8DCD-6A0E411F9C42}" presName="rootComposite" presStyleCnt="0"/>
      <dgm:spPr/>
    </dgm:pt>
    <dgm:pt modelId="{5E271E5F-57CA-4790-BA04-D9C1EECAF613}" type="pres">
      <dgm:prSet presAssocID="{EFFE7486-A0DA-445C-8DCD-6A0E411F9C42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9A5424A-9394-444B-8513-A9D7799FB3FF}" type="pres">
      <dgm:prSet presAssocID="{EFFE7486-A0DA-445C-8DCD-6A0E411F9C42}" presName="rootConnector" presStyleLbl="node2" presStyleIdx="1" presStyleCnt="4"/>
      <dgm:spPr/>
      <dgm:t>
        <a:bodyPr/>
        <a:lstStyle/>
        <a:p>
          <a:endParaRPr lang="cs-CZ"/>
        </a:p>
      </dgm:t>
    </dgm:pt>
    <dgm:pt modelId="{BA23AD8E-198E-4267-8074-4F128D6E7656}" type="pres">
      <dgm:prSet presAssocID="{EFFE7486-A0DA-445C-8DCD-6A0E411F9C42}" presName="hierChild4" presStyleCnt="0"/>
      <dgm:spPr/>
    </dgm:pt>
    <dgm:pt modelId="{06B455B7-5262-40B8-8787-580DD9FF6CCB}" type="pres">
      <dgm:prSet presAssocID="{EFFE7486-A0DA-445C-8DCD-6A0E411F9C42}" presName="hierChild5" presStyleCnt="0"/>
      <dgm:spPr/>
    </dgm:pt>
    <dgm:pt modelId="{76454F58-A222-4153-9F31-02114C751059}" type="pres">
      <dgm:prSet presAssocID="{2585FBE0-55F2-4352-AA8B-687BE909790C}" presName="Name64" presStyleLbl="parChTrans1D2" presStyleIdx="2" presStyleCnt="4"/>
      <dgm:spPr/>
      <dgm:t>
        <a:bodyPr/>
        <a:lstStyle/>
        <a:p>
          <a:endParaRPr lang="cs-CZ"/>
        </a:p>
      </dgm:t>
    </dgm:pt>
    <dgm:pt modelId="{EE8CE283-507F-4532-AB12-AF40D9AC7EC8}" type="pres">
      <dgm:prSet presAssocID="{FB97C800-667A-44FB-B9D5-B83E545042DB}" presName="hierRoot2" presStyleCnt="0">
        <dgm:presLayoutVars>
          <dgm:hierBranch val="init"/>
        </dgm:presLayoutVars>
      </dgm:prSet>
      <dgm:spPr/>
    </dgm:pt>
    <dgm:pt modelId="{3B56F824-D834-4948-A836-4B8A85A6CC2A}" type="pres">
      <dgm:prSet presAssocID="{FB97C800-667A-44FB-B9D5-B83E545042DB}" presName="rootComposite" presStyleCnt="0"/>
      <dgm:spPr/>
    </dgm:pt>
    <dgm:pt modelId="{C0F3A55E-744F-4C11-8BE7-CB2F02B29CFB}" type="pres">
      <dgm:prSet presAssocID="{FB97C800-667A-44FB-B9D5-B83E545042DB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133B653-AC09-4ED4-837D-6BFDA3E1D8A2}" type="pres">
      <dgm:prSet presAssocID="{FB97C800-667A-44FB-B9D5-B83E545042DB}" presName="rootConnector" presStyleLbl="node2" presStyleIdx="2" presStyleCnt="4"/>
      <dgm:spPr/>
      <dgm:t>
        <a:bodyPr/>
        <a:lstStyle/>
        <a:p>
          <a:endParaRPr lang="cs-CZ"/>
        </a:p>
      </dgm:t>
    </dgm:pt>
    <dgm:pt modelId="{C05E459D-CAFF-4DE0-80E0-9BB8EB062EB0}" type="pres">
      <dgm:prSet presAssocID="{FB97C800-667A-44FB-B9D5-B83E545042DB}" presName="hierChild4" presStyleCnt="0"/>
      <dgm:spPr/>
    </dgm:pt>
    <dgm:pt modelId="{4783CA05-8D96-46EF-AEDC-16DFB397C685}" type="pres">
      <dgm:prSet presAssocID="{FB97C800-667A-44FB-B9D5-B83E545042DB}" presName="hierChild5" presStyleCnt="0"/>
      <dgm:spPr/>
    </dgm:pt>
    <dgm:pt modelId="{5FB7F1B5-7BC9-4C4E-9623-0C8BA7944D23}" type="pres">
      <dgm:prSet presAssocID="{7CB108BA-FCD3-4FB5-AEC0-3990246CCE45}" presName="Name64" presStyleLbl="parChTrans1D2" presStyleIdx="3" presStyleCnt="4"/>
      <dgm:spPr/>
      <dgm:t>
        <a:bodyPr/>
        <a:lstStyle/>
        <a:p>
          <a:endParaRPr lang="cs-CZ"/>
        </a:p>
      </dgm:t>
    </dgm:pt>
    <dgm:pt modelId="{9D41A777-AEC5-459F-9B8E-7B7381B7EF03}" type="pres">
      <dgm:prSet presAssocID="{F9EB9482-3EDC-4709-9DA5-8FD97AD2F439}" presName="hierRoot2" presStyleCnt="0">
        <dgm:presLayoutVars>
          <dgm:hierBranch val="init"/>
        </dgm:presLayoutVars>
      </dgm:prSet>
      <dgm:spPr/>
    </dgm:pt>
    <dgm:pt modelId="{A0628244-33C1-40CE-81A9-8DB6539768F2}" type="pres">
      <dgm:prSet presAssocID="{F9EB9482-3EDC-4709-9DA5-8FD97AD2F439}" presName="rootComposite" presStyleCnt="0"/>
      <dgm:spPr/>
    </dgm:pt>
    <dgm:pt modelId="{FC8BD005-C058-4651-A1E6-3B3C280AC07F}" type="pres">
      <dgm:prSet presAssocID="{F9EB9482-3EDC-4709-9DA5-8FD97AD2F439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AE84F6A-1391-4728-B2BD-DBF80275E6B5}" type="pres">
      <dgm:prSet presAssocID="{F9EB9482-3EDC-4709-9DA5-8FD97AD2F439}" presName="rootConnector" presStyleLbl="node2" presStyleIdx="3" presStyleCnt="4"/>
      <dgm:spPr/>
      <dgm:t>
        <a:bodyPr/>
        <a:lstStyle/>
        <a:p>
          <a:endParaRPr lang="cs-CZ"/>
        </a:p>
      </dgm:t>
    </dgm:pt>
    <dgm:pt modelId="{DCACC62A-9A4E-4EAA-AD19-24995572BF46}" type="pres">
      <dgm:prSet presAssocID="{F9EB9482-3EDC-4709-9DA5-8FD97AD2F439}" presName="hierChild4" presStyleCnt="0"/>
      <dgm:spPr/>
    </dgm:pt>
    <dgm:pt modelId="{FE72A9C0-5439-4D9E-8DCE-9F6A28B82A29}" type="pres">
      <dgm:prSet presAssocID="{F9EB9482-3EDC-4709-9DA5-8FD97AD2F439}" presName="hierChild5" presStyleCnt="0"/>
      <dgm:spPr/>
    </dgm:pt>
    <dgm:pt modelId="{F40F4C76-2646-4DFF-8CC5-84B1D257C89F}" type="pres">
      <dgm:prSet presAssocID="{F52C69B7-D797-4EC2-A511-1E6CDFFC9DAD}" presName="hierChild3" presStyleCnt="0"/>
      <dgm:spPr/>
    </dgm:pt>
  </dgm:ptLst>
  <dgm:cxnLst>
    <dgm:cxn modelId="{96E188B8-9EAA-40A8-9C59-6AB250073F07}" type="presOf" srcId="{93100B8F-0AE3-4F86-9A50-0AEB24C98460}" destId="{3EFB1CE6-90BE-49E8-85F5-32A2B1C84F07}" srcOrd="0" destOrd="0" presId="urn:microsoft.com/office/officeart/2009/3/layout/HorizontalOrganizationChart"/>
    <dgm:cxn modelId="{0E83C4A8-E40E-486C-86EA-42C537B7E104}" type="presOf" srcId="{FB97C800-667A-44FB-B9D5-B83E545042DB}" destId="{2133B653-AC09-4ED4-837D-6BFDA3E1D8A2}" srcOrd="1" destOrd="0" presId="urn:microsoft.com/office/officeart/2009/3/layout/HorizontalOrganizationChart"/>
    <dgm:cxn modelId="{F33808F5-2C2A-42FE-B4A0-780FBDC42B3B}" srcId="{FCEA6E48-3C40-4299-927F-3D29BC1A2FF1}" destId="{F52C69B7-D797-4EC2-A511-1E6CDFFC9DAD}" srcOrd="0" destOrd="0" parTransId="{FB032096-08E6-4498-8110-0F51D597D680}" sibTransId="{7A3E7F78-7AD9-4A16-9B65-0800D0DFBA9D}"/>
    <dgm:cxn modelId="{82E6A20B-B298-4066-9230-AAA94E4F6BB8}" type="presOf" srcId="{F52C69B7-D797-4EC2-A511-1E6CDFFC9DAD}" destId="{349694B3-0C61-46A9-BF96-9E931B334554}" srcOrd="1" destOrd="0" presId="urn:microsoft.com/office/officeart/2009/3/layout/HorizontalOrganizationChart"/>
    <dgm:cxn modelId="{FE23833F-5DB3-41B6-9B26-D0E4D44904AF}" type="presOf" srcId="{F9EB9482-3EDC-4709-9DA5-8FD97AD2F439}" destId="{CAE84F6A-1391-4728-B2BD-DBF80275E6B5}" srcOrd="1" destOrd="0" presId="urn:microsoft.com/office/officeart/2009/3/layout/HorizontalOrganizationChart"/>
    <dgm:cxn modelId="{192EDB56-6E24-4EAF-8EFF-6139A4D82B17}" type="presOf" srcId="{EFFE7486-A0DA-445C-8DCD-6A0E411F9C42}" destId="{39A5424A-9394-444B-8513-A9D7799FB3FF}" srcOrd="1" destOrd="0" presId="urn:microsoft.com/office/officeart/2009/3/layout/HorizontalOrganizationChart"/>
    <dgm:cxn modelId="{E1CC2214-5614-4816-BF8A-2B28C6F3C220}" type="presOf" srcId="{F9EB9482-3EDC-4709-9DA5-8FD97AD2F439}" destId="{FC8BD005-C058-4651-A1E6-3B3C280AC07F}" srcOrd="0" destOrd="0" presId="urn:microsoft.com/office/officeart/2009/3/layout/HorizontalOrganizationChart"/>
    <dgm:cxn modelId="{192EBAF1-30F9-4094-9A30-27F0E5D6D58D}" type="presOf" srcId="{7CB108BA-FCD3-4FB5-AEC0-3990246CCE45}" destId="{5FB7F1B5-7BC9-4C4E-9623-0C8BA7944D23}" srcOrd="0" destOrd="0" presId="urn:microsoft.com/office/officeart/2009/3/layout/HorizontalOrganizationChart"/>
    <dgm:cxn modelId="{B38F21E2-A846-46F6-A60D-3B26A1489729}" type="presOf" srcId="{EFFE7486-A0DA-445C-8DCD-6A0E411F9C42}" destId="{5E271E5F-57CA-4790-BA04-D9C1EECAF613}" srcOrd="0" destOrd="0" presId="urn:microsoft.com/office/officeart/2009/3/layout/HorizontalOrganizationChart"/>
    <dgm:cxn modelId="{D2C04F4F-1DCE-43D3-B3B9-41B69B55A39C}" type="presOf" srcId="{27B54A44-68A0-46DB-AACD-9A968C851FC3}" destId="{D21B41AE-0A67-46F8-908E-6E5AAA463835}" srcOrd="0" destOrd="0" presId="urn:microsoft.com/office/officeart/2009/3/layout/HorizontalOrganizationChart"/>
    <dgm:cxn modelId="{7ACD6244-86CC-4587-8C81-57955775325B}" type="presOf" srcId="{FB97C800-667A-44FB-B9D5-B83E545042DB}" destId="{C0F3A55E-744F-4C11-8BE7-CB2F02B29CFB}" srcOrd="0" destOrd="0" presId="urn:microsoft.com/office/officeart/2009/3/layout/HorizontalOrganizationChart"/>
    <dgm:cxn modelId="{DF7A359F-6A30-4162-A00B-EE46915D4DDF}" srcId="{F52C69B7-D797-4EC2-A511-1E6CDFFC9DAD}" destId="{27B54A44-68A0-46DB-AACD-9A968C851FC3}" srcOrd="0" destOrd="0" parTransId="{65C1F06A-328F-417C-89AE-99D1BD58573A}" sibTransId="{B0560AA7-36BB-4AF9-A5E3-2B97162DC394}"/>
    <dgm:cxn modelId="{2D6FFD48-F38E-4966-A35A-F0B816C83B23}" srcId="{F52C69B7-D797-4EC2-A511-1E6CDFFC9DAD}" destId="{EFFE7486-A0DA-445C-8DCD-6A0E411F9C42}" srcOrd="1" destOrd="0" parTransId="{93100B8F-0AE3-4F86-9A50-0AEB24C98460}" sibTransId="{1E9174D7-FC76-4EF3-A892-D26CCEB85811}"/>
    <dgm:cxn modelId="{CBE57DB3-13B6-4321-8ED8-78F823D7F8EC}" srcId="{F52C69B7-D797-4EC2-A511-1E6CDFFC9DAD}" destId="{F9EB9482-3EDC-4709-9DA5-8FD97AD2F439}" srcOrd="3" destOrd="0" parTransId="{7CB108BA-FCD3-4FB5-AEC0-3990246CCE45}" sibTransId="{CFFFC243-E2A9-4CA1-997B-30BE4535B740}"/>
    <dgm:cxn modelId="{C76B96C8-33BA-4EB2-9CF4-0858DF4F220C}" type="presOf" srcId="{65C1F06A-328F-417C-89AE-99D1BD58573A}" destId="{41B2683E-AD3F-49FA-90A4-F3CDADBC7143}" srcOrd="0" destOrd="0" presId="urn:microsoft.com/office/officeart/2009/3/layout/HorizontalOrganizationChart"/>
    <dgm:cxn modelId="{16836E73-3DFC-42F2-9002-5DBF25CB2E47}" srcId="{F52C69B7-D797-4EC2-A511-1E6CDFFC9DAD}" destId="{FB97C800-667A-44FB-B9D5-B83E545042DB}" srcOrd="2" destOrd="0" parTransId="{2585FBE0-55F2-4352-AA8B-687BE909790C}" sibTransId="{D2F015C4-BB0A-452B-9640-9CF2373BB98C}"/>
    <dgm:cxn modelId="{29D089B2-4A59-453D-B65B-012D35C34B75}" type="presOf" srcId="{2585FBE0-55F2-4352-AA8B-687BE909790C}" destId="{76454F58-A222-4153-9F31-02114C751059}" srcOrd="0" destOrd="0" presId="urn:microsoft.com/office/officeart/2009/3/layout/HorizontalOrganizationChart"/>
    <dgm:cxn modelId="{E58E236C-CE6E-4903-8874-1919D5B466D2}" type="presOf" srcId="{FCEA6E48-3C40-4299-927F-3D29BC1A2FF1}" destId="{6A1DDD3A-CAB4-47F2-8ED0-339A396CA95F}" srcOrd="0" destOrd="0" presId="urn:microsoft.com/office/officeart/2009/3/layout/HorizontalOrganizationChart"/>
    <dgm:cxn modelId="{B8893766-29CB-4F3E-85C8-68561F10B7D0}" type="presOf" srcId="{27B54A44-68A0-46DB-AACD-9A968C851FC3}" destId="{18C371D5-42CE-45F7-A3B2-212AEF1A8A03}" srcOrd="1" destOrd="0" presId="urn:microsoft.com/office/officeart/2009/3/layout/HorizontalOrganizationChart"/>
    <dgm:cxn modelId="{AE0A3DAF-CD84-400E-AB80-819F26E58F34}" type="presOf" srcId="{F52C69B7-D797-4EC2-A511-1E6CDFFC9DAD}" destId="{029698B8-5503-4C07-809E-C220F2715C1F}" srcOrd="0" destOrd="0" presId="urn:microsoft.com/office/officeart/2009/3/layout/HorizontalOrganizationChart"/>
    <dgm:cxn modelId="{530C0AD2-66B6-4B59-B320-26BD78174E51}" type="presParOf" srcId="{6A1DDD3A-CAB4-47F2-8ED0-339A396CA95F}" destId="{D1EF4FAB-5EA3-4FD6-80B8-5D18CD24AD4D}" srcOrd="0" destOrd="0" presId="urn:microsoft.com/office/officeart/2009/3/layout/HorizontalOrganizationChart"/>
    <dgm:cxn modelId="{B6B7CF9C-836E-4372-A918-D53B60F8ED46}" type="presParOf" srcId="{D1EF4FAB-5EA3-4FD6-80B8-5D18CD24AD4D}" destId="{E4FA757C-1F56-4846-8C0E-7DF64D5BE368}" srcOrd="0" destOrd="0" presId="urn:microsoft.com/office/officeart/2009/3/layout/HorizontalOrganizationChart"/>
    <dgm:cxn modelId="{2380C9C4-5A74-4873-B631-66AAB65CDAF6}" type="presParOf" srcId="{E4FA757C-1F56-4846-8C0E-7DF64D5BE368}" destId="{029698B8-5503-4C07-809E-C220F2715C1F}" srcOrd="0" destOrd="0" presId="urn:microsoft.com/office/officeart/2009/3/layout/HorizontalOrganizationChart"/>
    <dgm:cxn modelId="{D62A4945-E695-480A-A7A2-3D809BE41E5B}" type="presParOf" srcId="{E4FA757C-1F56-4846-8C0E-7DF64D5BE368}" destId="{349694B3-0C61-46A9-BF96-9E931B334554}" srcOrd="1" destOrd="0" presId="urn:microsoft.com/office/officeart/2009/3/layout/HorizontalOrganizationChart"/>
    <dgm:cxn modelId="{17BFCE17-857A-49C3-AACD-55203EFADB97}" type="presParOf" srcId="{D1EF4FAB-5EA3-4FD6-80B8-5D18CD24AD4D}" destId="{1AE329DA-62C5-48C2-B52B-CE50FD74BDD6}" srcOrd="1" destOrd="0" presId="urn:microsoft.com/office/officeart/2009/3/layout/HorizontalOrganizationChart"/>
    <dgm:cxn modelId="{33AD22D1-4AA6-43DB-B0C9-ACC245908074}" type="presParOf" srcId="{1AE329DA-62C5-48C2-B52B-CE50FD74BDD6}" destId="{41B2683E-AD3F-49FA-90A4-F3CDADBC7143}" srcOrd="0" destOrd="0" presId="urn:microsoft.com/office/officeart/2009/3/layout/HorizontalOrganizationChart"/>
    <dgm:cxn modelId="{0E81770D-A495-4774-AC0E-38049DD4C0F6}" type="presParOf" srcId="{1AE329DA-62C5-48C2-B52B-CE50FD74BDD6}" destId="{3DFE75C7-C29A-4DCD-8336-3A9CF0BE1D65}" srcOrd="1" destOrd="0" presId="urn:microsoft.com/office/officeart/2009/3/layout/HorizontalOrganizationChart"/>
    <dgm:cxn modelId="{BA22C7A2-E3D9-4E27-ABD7-66491233585F}" type="presParOf" srcId="{3DFE75C7-C29A-4DCD-8336-3A9CF0BE1D65}" destId="{1C214362-297F-4166-A065-5D9EACB8A178}" srcOrd="0" destOrd="0" presId="urn:microsoft.com/office/officeart/2009/3/layout/HorizontalOrganizationChart"/>
    <dgm:cxn modelId="{B958AD38-6B60-49D4-BD56-B6A0590AAC44}" type="presParOf" srcId="{1C214362-297F-4166-A065-5D9EACB8A178}" destId="{D21B41AE-0A67-46F8-908E-6E5AAA463835}" srcOrd="0" destOrd="0" presId="urn:microsoft.com/office/officeart/2009/3/layout/HorizontalOrganizationChart"/>
    <dgm:cxn modelId="{611559EA-6C43-44E7-B1DB-896533301646}" type="presParOf" srcId="{1C214362-297F-4166-A065-5D9EACB8A178}" destId="{18C371D5-42CE-45F7-A3B2-212AEF1A8A03}" srcOrd="1" destOrd="0" presId="urn:microsoft.com/office/officeart/2009/3/layout/HorizontalOrganizationChart"/>
    <dgm:cxn modelId="{E1054498-0CAD-45B4-8EE9-78E4CEB735FC}" type="presParOf" srcId="{3DFE75C7-C29A-4DCD-8336-3A9CF0BE1D65}" destId="{21C525CC-9294-4750-A763-1A296EE90CB3}" srcOrd="1" destOrd="0" presId="urn:microsoft.com/office/officeart/2009/3/layout/HorizontalOrganizationChart"/>
    <dgm:cxn modelId="{47C7E652-6C57-4CE2-98D8-4758ECFBFA3A}" type="presParOf" srcId="{3DFE75C7-C29A-4DCD-8336-3A9CF0BE1D65}" destId="{9D36EF3C-BAA2-4AF2-B12E-51E6179A0A8B}" srcOrd="2" destOrd="0" presId="urn:microsoft.com/office/officeart/2009/3/layout/HorizontalOrganizationChart"/>
    <dgm:cxn modelId="{B69177EF-CC76-42A1-A88F-5FD02D97E6B5}" type="presParOf" srcId="{1AE329DA-62C5-48C2-B52B-CE50FD74BDD6}" destId="{3EFB1CE6-90BE-49E8-85F5-32A2B1C84F07}" srcOrd="2" destOrd="0" presId="urn:microsoft.com/office/officeart/2009/3/layout/HorizontalOrganizationChart"/>
    <dgm:cxn modelId="{08CB6F30-1BEA-4E5F-9DFF-856456054028}" type="presParOf" srcId="{1AE329DA-62C5-48C2-B52B-CE50FD74BDD6}" destId="{DC7CEC62-E074-4730-A39A-20C60751C718}" srcOrd="3" destOrd="0" presId="urn:microsoft.com/office/officeart/2009/3/layout/HorizontalOrganizationChart"/>
    <dgm:cxn modelId="{46F3CBF7-4D2A-4544-88DD-960CFA9E93AF}" type="presParOf" srcId="{DC7CEC62-E074-4730-A39A-20C60751C718}" destId="{3FE2AFEF-BF9B-4E10-B6DF-52AD82E30EC7}" srcOrd="0" destOrd="0" presId="urn:microsoft.com/office/officeart/2009/3/layout/HorizontalOrganizationChart"/>
    <dgm:cxn modelId="{89487759-7E8C-46BA-9B00-E889053302BE}" type="presParOf" srcId="{3FE2AFEF-BF9B-4E10-B6DF-52AD82E30EC7}" destId="{5E271E5F-57CA-4790-BA04-D9C1EECAF613}" srcOrd="0" destOrd="0" presId="urn:microsoft.com/office/officeart/2009/3/layout/HorizontalOrganizationChart"/>
    <dgm:cxn modelId="{C6DFD33E-0DB0-4E8D-BD73-2F4D261D70E5}" type="presParOf" srcId="{3FE2AFEF-BF9B-4E10-B6DF-52AD82E30EC7}" destId="{39A5424A-9394-444B-8513-A9D7799FB3FF}" srcOrd="1" destOrd="0" presId="urn:microsoft.com/office/officeart/2009/3/layout/HorizontalOrganizationChart"/>
    <dgm:cxn modelId="{426C0C4A-F51C-4F55-B8CE-8E0EE975A2C0}" type="presParOf" srcId="{DC7CEC62-E074-4730-A39A-20C60751C718}" destId="{BA23AD8E-198E-4267-8074-4F128D6E7656}" srcOrd="1" destOrd="0" presId="urn:microsoft.com/office/officeart/2009/3/layout/HorizontalOrganizationChart"/>
    <dgm:cxn modelId="{63C22FB0-C739-4A53-BDA7-9E01F8C165F9}" type="presParOf" srcId="{DC7CEC62-E074-4730-A39A-20C60751C718}" destId="{06B455B7-5262-40B8-8787-580DD9FF6CCB}" srcOrd="2" destOrd="0" presId="urn:microsoft.com/office/officeart/2009/3/layout/HorizontalOrganizationChart"/>
    <dgm:cxn modelId="{F82A68E9-1886-4848-AB70-32B76C89F16D}" type="presParOf" srcId="{1AE329DA-62C5-48C2-B52B-CE50FD74BDD6}" destId="{76454F58-A222-4153-9F31-02114C751059}" srcOrd="4" destOrd="0" presId="urn:microsoft.com/office/officeart/2009/3/layout/HorizontalOrganizationChart"/>
    <dgm:cxn modelId="{2AEAB18B-4332-45B1-81A8-E78067A53DCC}" type="presParOf" srcId="{1AE329DA-62C5-48C2-B52B-CE50FD74BDD6}" destId="{EE8CE283-507F-4532-AB12-AF40D9AC7EC8}" srcOrd="5" destOrd="0" presId="urn:microsoft.com/office/officeart/2009/3/layout/HorizontalOrganizationChart"/>
    <dgm:cxn modelId="{A5458739-24F5-4EB5-AE96-001AC8ABAF45}" type="presParOf" srcId="{EE8CE283-507F-4532-AB12-AF40D9AC7EC8}" destId="{3B56F824-D834-4948-A836-4B8A85A6CC2A}" srcOrd="0" destOrd="0" presId="urn:microsoft.com/office/officeart/2009/3/layout/HorizontalOrganizationChart"/>
    <dgm:cxn modelId="{45D4FD74-D5EC-4001-9881-10B5648B1029}" type="presParOf" srcId="{3B56F824-D834-4948-A836-4B8A85A6CC2A}" destId="{C0F3A55E-744F-4C11-8BE7-CB2F02B29CFB}" srcOrd="0" destOrd="0" presId="urn:microsoft.com/office/officeart/2009/3/layout/HorizontalOrganizationChart"/>
    <dgm:cxn modelId="{E55C5D5D-8A10-4A94-98C0-C2DFFB18BD5D}" type="presParOf" srcId="{3B56F824-D834-4948-A836-4B8A85A6CC2A}" destId="{2133B653-AC09-4ED4-837D-6BFDA3E1D8A2}" srcOrd="1" destOrd="0" presId="urn:microsoft.com/office/officeart/2009/3/layout/HorizontalOrganizationChart"/>
    <dgm:cxn modelId="{53C2F390-36CF-4E19-88C8-7EE9135DCAC9}" type="presParOf" srcId="{EE8CE283-507F-4532-AB12-AF40D9AC7EC8}" destId="{C05E459D-CAFF-4DE0-80E0-9BB8EB062EB0}" srcOrd="1" destOrd="0" presId="urn:microsoft.com/office/officeart/2009/3/layout/HorizontalOrganizationChart"/>
    <dgm:cxn modelId="{D749D3B0-CA91-4DDC-B02B-024AE0A15D52}" type="presParOf" srcId="{EE8CE283-507F-4532-AB12-AF40D9AC7EC8}" destId="{4783CA05-8D96-46EF-AEDC-16DFB397C685}" srcOrd="2" destOrd="0" presId="urn:microsoft.com/office/officeart/2009/3/layout/HorizontalOrganizationChart"/>
    <dgm:cxn modelId="{A6D85113-DF70-4358-A8D0-9F3664C4447B}" type="presParOf" srcId="{1AE329DA-62C5-48C2-B52B-CE50FD74BDD6}" destId="{5FB7F1B5-7BC9-4C4E-9623-0C8BA7944D23}" srcOrd="6" destOrd="0" presId="urn:microsoft.com/office/officeart/2009/3/layout/HorizontalOrganizationChart"/>
    <dgm:cxn modelId="{9D51AE37-3114-4D7B-A32D-3DE205269394}" type="presParOf" srcId="{1AE329DA-62C5-48C2-B52B-CE50FD74BDD6}" destId="{9D41A777-AEC5-459F-9B8E-7B7381B7EF03}" srcOrd="7" destOrd="0" presId="urn:microsoft.com/office/officeart/2009/3/layout/HorizontalOrganizationChart"/>
    <dgm:cxn modelId="{E01A2986-2835-43BB-BEC9-EC9DAA2033B6}" type="presParOf" srcId="{9D41A777-AEC5-459F-9B8E-7B7381B7EF03}" destId="{A0628244-33C1-40CE-81A9-8DB6539768F2}" srcOrd="0" destOrd="0" presId="urn:microsoft.com/office/officeart/2009/3/layout/HorizontalOrganizationChart"/>
    <dgm:cxn modelId="{808F3BE9-F2F1-44D2-9E1D-212ADDD24DBC}" type="presParOf" srcId="{A0628244-33C1-40CE-81A9-8DB6539768F2}" destId="{FC8BD005-C058-4651-A1E6-3B3C280AC07F}" srcOrd="0" destOrd="0" presId="urn:microsoft.com/office/officeart/2009/3/layout/HorizontalOrganizationChart"/>
    <dgm:cxn modelId="{E5C3D46A-AE9D-468A-A47E-E5696D012381}" type="presParOf" srcId="{A0628244-33C1-40CE-81A9-8DB6539768F2}" destId="{CAE84F6A-1391-4728-B2BD-DBF80275E6B5}" srcOrd="1" destOrd="0" presId="urn:microsoft.com/office/officeart/2009/3/layout/HorizontalOrganizationChart"/>
    <dgm:cxn modelId="{3F3F7CE0-F105-45E7-9F93-A14D2A9AB080}" type="presParOf" srcId="{9D41A777-AEC5-459F-9B8E-7B7381B7EF03}" destId="{DCACC62A-9A4E-4EAA-AD19-24995572BF46}" srcOrd="1" destOrd="0" presId="urn:microsoft.com/office/officeart/2009/3/layout/HorizontalOrganizationChart"/>
    <dgm:cxn modelId="{710B1918-D667-4307-A91E-C2B691041B05}" type="presParOf" srcId="{9D41A777-AEC5-459F-9B8E-7B7381B7EF03}" destId="{FE72A9C0-5439-4D9E-8DCE-9F6A28B82A29}" srcOrd="2" destOrd="0" presId="urn:microsoft.com/office/officeart/2009/3/layout/HorizontalOrganizationChart"/>
    <dgm:cxn modelId="{04C47F7E-0A42-4B97-9066-5F78E6952960}" type="presParOf" srcId="{D1EF4FAB-5EA3-4FD6-80B8-5D18CD24AD4D}" destId="{F40F4C76-2646-4DFF-8CC5-84B1D257C89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CEA6E48-3C40-4299-927F-3D29BC1A2FF1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52C69B7-D797-4EC2-A511-1E6CDFFC9DAD}">
      <dgm:prSet phldrT="[Text]" custT="1"/>
      <dgm:spPr/>
      <dgm:t>
        <a:bodyPr/>
        <a:lstStyle/>
        <a:p>
          <a:r>
            <a:rPr lang="cs-CZ" sz="1500" dirty="0" smtClean="0"/>
            <a:t>Alveoly vyplněné buňkami</a:t>
          </a:r>
          <a:endParaRPr lang="cs-CZ" sz="1500" dirty="0"/>
        </a:p>
      </dgm:t>
    </dgm:pt>
    <dgm:pt modelId="{FB032096-08E6-4498-8110-0F51D597D680}" type="parTrans" cxnId="{F33808F5-2C2A-42FE-B4A0-780FBDC42B3B}">
      <dgm:prSet/>
      <dgm:spPr/>
      <dgm:t>
        <a:bodyPr/>
        <a:lstStyle/>
        <a:p>
          <a:endParaRPr lang="cs-CZ"/>
        </a:p>
      </dgm:t>
    </dgm:pt>
    <dgm:pt modelId="{7A3E7F78-7AD9-4A16-9B65-0800D0DFBA9D}" type="sibTrans" cxnId="{F33808F5-2C2A-42FE-B4A0-780FBDC42B3B}">
      <dgm:prSet/>
      <dgm:spPr/>
      <dgm:t>
        <a:bodyPr/>
        <a:lstStyle/>
        <a:p>
          <a:endParaRPr lang="cs-CZ"/>
        </a:p>
      </dgm:t>
    </dgm:pt>
    <dgm:pt modelId="{EFFE7486-A0DA-445C-8DCD-6A0E411F9C42}">
      <dgm:prSet custT="1"/>
      <dgm:spPr/>
      <dgm:t>
        <a:bodyPr/>
        <a:lstStyle/>
        <a:p>
          <a:r>
            <a:rPr lang="cs-CZ" sz="1500" dirty="0" smtClean="0"/>
            <a:t>Zánětlivé</a:t>
          </a:r>
          <a:endParaRPr lang="cs-CZ" sz="1500" dirty="0"/>
        </a:p>
      </dgm:t>
    </dgm:pt>
    <dgm:pt modelId="{93100B8F-0AE3-4F86-9A50-0AEB24C98460}" type="parTrans" cxnId="{2D6FFD48-F38E-4966-A35A-F0B816C83B23}">
      <dgm:prSet/>
      <dgm:spPr/>
      <dgm:t>
        <a:bodyPr/>
        <a:lstStyle/>
        <a:p>
          <a:endParaRPr lang="cs-CZ"/>
        </a:p>
      </dgm:t>
    </dgm:pt>
    <dgm:pt modelId="{1E9174D7-FC76-4EF3-A892-D26CCEB85811}" type="sibTrans" cxnId="{2D6FFD48-F38E-4966-A35A-F0B816C83B23}">
      <dgm:prSet/>
      <dgm:spPr/>
      <dgm:t>
        <a:bodyPr/>
        <a:lstStyle/>
        <a:p>
          <a:endParaRPr lang="cs-CZ"/>
        </a:p>
      </dgm:t>
    </dgm:pt>
    <dgm:pt modelId="{FB97C800-667A-44FB-B9D5-B83E545042DB}">
      <dgm:prSet custT="1"/>
      <dgm:spPr/>
      <dgm:t>
        <a:bodyPr/>
        <a:lstStyle/>
        <a:p>
          <a:r>
            <a:rPr lang="cs-CZ" sz="1500" dirty="0" smtClean="0"/>
            <a:t>Nádorové</a:t>
          </a:r>
          <a:endParaRPr lang="cs-CZ" sz="1500" dirty="0"/>
        </a:p>
      </dgm:t>
    </dgm:pt>
    <dgm:pt modelId="{2585FBE0-55F2-4352-AA8B-687BE909790C}" type="parTrans" cxnId="{16836E73-3DFC-42F2-9002-5DBF25CB2E47}">
      <dgm:prSet/>
      <dgm:spPr/>
      <dgm:t>
        <a:bodyPr/>
        <a:lstStyle/>
        <a:p>
          <a:endParaRPr lang="cs-CZ"/>
        </a:p>
      </dgm:t>
    </dgm:pt>
    <dgm:pt modelId="{D2F015C4-BB0A-452B-9640-9CF2373BB98C}" type="sibTrans" cxnId="{16836E73-3DFC-42F2-9002-5DBF25CB2E47}">
      <dgm:prSet/>
      <dgm:spPr/>
      <dgm:t>
        <a:bodyPr/>
        <a:lstStyle/>
        <a:p>
          <a:endParaRPr lang="cs-CZ"/>
        </a:p>
      </dgm:t>
    </dgm:pt>
    <dgm:pt modelId="{6A1DDD3A-CAB4-47F2-8ED0-339A396CA95F}" type="pres">
      <dgm:prSet presAssocID="{FCEA6E48-3C40-4299-927F-3D29BC1A2FF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D1EF4FAB-5EA3-4FD6-80B8-5D18CD24AD4D}" type="pres">
      <dgm:prSet presAssocID="{F52C69B7-D797-4EC2-A511-1E6CDFFC9DAD}" presName="hierRoot1" presStyleCnt="0">
        <dgm:presLayoutVars>
          <dgm:hierBranch val="init"/>
        </dgm:presLayoutVars>
      </dgm:prSet>
      <dgm:spPr/>
    </dgm:pt>
    <dgm:pt modelId="{E4FA757C-1F56-4846-8C0E-7DF64D5BE368}" type="pres">
      <dgm:prSet presAssocID="{F52C69B7-D797-4EC2-A511-1E6CDFFC9DAD}" presName="rootComposite1" presStyleCnt="0"/>
      <dgm:spPr/>
    </dgm:pt>
    <dgm:pt modelId="{029698B8-5503-4C07-809E-C220F2715C1F}" type="pres">
      <dgm:prSet presAssocID="{F52C69B7-D797-4EC2-A511-1E6CDFFC9DA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49694B3-0C61-46A9-BF96-9E931B334554}" type="pres">
      <dgm:prSet presAssocID="{F52C69B7-D797-4EC2-A511-1E6CDFFC9DAD}" presName="rootConnector1" presStyleLbl="node1" presStyleIdx="0" presStyleCnt="0"/>
      <dgm:spPr/>
      <dgm:t>
        <a:bodyPr/>
        <a:lstStyle/>
        <a:p>
          <a:endParaRPr lang="cs-CZ"/>
        </a:p>
      </dgm:t>
    </dgm:pt>
    <dgm:pt modelId="{1AE329DA-62C5-48C2-B52B-CE50FD74BDD6}" type="pres">
      <dgm:prSet presAssocID="{F52C69B7-D797-4EC2-A511-1E6CDFFC9DAD}" presName="hierChild2" presStyleCnt="0"/>
      <dgm:spPr/>
    </dgm:pt>
    <dgm:pt modelId="{3EFB1CE6-90BE-49E8-85F5-32A2B1C84F07}" type="pres">
      <dgm:prSet presAssocID="{93100B8F-0AE3-4F86-9A50-0AEB24C98460}" presName="Name64" presStyleLbl="parChTrans1D2" presStyleIdx="0" presStyleCnt="2"/>
      <dgm:spPr/>
      <dgm:t>
        <a:bodyPr/>
        <a:lstStyle/>
        <a:p>
          <a:endParaRPr lang="cs-CZ"/>
        </a:p>
      </dgm:t>
    </dgm:pt>
    <dgm:pt modelId="{DC7CEC62-E074-4730-A39A-20C60751C718}" type="pres">
      <dgm:prSet presAssocID="{EFFE7486-A0DA-445C-8DCD-6A0E411F9C42}" presName="hierRoot2" presStyleCnt="0">
        <dgm:presLayoutVars>
          <dgm:hierBranch val="init"/>
        </dgm:presLayoutVars>
      </dgm:prSet>
      <dgm:spPr/>
    </dgm:pt>
    <dgm:pt modelId="{3FE2AFEF-BF9B-4E10-B6DF-52AD82E30EC7}" type="pres">
      <dgm:prSet presAssocID="{EFFE7486-A0DA-445C-8DCD-6A0E411F9C42}" presName="rootComposite" presStyleCnt="0"/>
      <dgm:spPr/>
    </dgm:pt>
    <dgm:pt modelId="{5E271E5F-57CA-4790-BA04-D9C1EECAF613}" type="pres">
      <dgm:prSet presAssocID="{EFFE7486-A0DA-445C-8DCD-6A0E411F9C42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9A5424A-9394-444B-8513-A9D7799FB3FF}" type="pres">
      <dgm:prSet presAssocID="{EFFE7486-A0DA-445C-8DCD-6A0E411F9C42}" presName="rootConnector" presStyleLbl="node2" presStyleIdx="0" presStyleCnt="2"/>
      <dgm:spPr/>
      <dgm:t>
        <a:bodyPr/>
        <a:lstStyle/>
        <a:p>
          <a:endParaRPr lang="cs-CZ"/>
        </a:p>
      </dgm:t>
    </dgm:pt>
    <dgm:pt modelId="{BA23AD8E-198E-4267-8074-4F128D6E7656}" type="pres">
      <dgm:prSet presAssocID="{EFFE7486-A0DA-445C-8DCD-6A0E411F9C42}" presName="hierChild4" presStyleCnt="0"/>
      <dgm:spPr/>
    </dgm:pt>
    <dgm:pt modelId="{06B455B7-5262-40B8-8787-580DD9FF6CCB}" type="pres">
      <dgm:prSet presAssocID="{EFFE7486-A0DA-445C-8DCD-6A0E411F9C42}" presName="hierChild5" presStyleCnt="0"/>
      <dgm:spPr/>
    </dgm:pt>
    <dgm:pt modelId="{76454F58-A222-4153-9F31-02114C751059}" type="pres">
      <dgm:prSet presAssocID="{2585FBE0-55F2-4352-AA8B-687BE909790C}" presName="Name64" presStyleLbl="parChTrans1D2" presStyleIdx="1" presStyleCnt="2"/>
      <dgm:spPr/>
      <dgm:t>
        <a:bodyPr/>
        <a:lstStyle/>
        <a:p>
          <a:endParaRPr lang="cs-CZ"/>
        </a:p>
      </dgm:t>
    </dgm:pt>
    <dgm:pt modelId="{EE8CE283-507F-4532-AB12-AF40D9AC7EC8}" type="pres">
      <dgm:prSet presAssocID="{FB97C800-667A-44FB-B9D5-B83E545042DB}" presName="hierRoot2" presStyleCnt="0">
        <dgm:presLayoutVars>
          <dgm:hierBranch val="init"/>
        </dgm:presLayoutVars>
      </dgm:prSet>
      <dgm:spPr/>
    </dgm:pt>
    <dgm:pt modelId="{3B56F824-D834-4948-A836-4B8A85A6CC2A}" type="pres">
      <dgm:prSet presAssocID="{FB97C800-667A-44FB-B9D5-B83E545042DB}" presName="rootComposite" presStyleCnt="0"/>
      <dgm:spPr/>
    </dgm:pt>
    <dgm:pt modelId="{C0F3A55E-744F-4C11-8BE7-CB2F02B29CFB}" type="pres">
      <dgm:prSet presAssocID="{FB97C800-667A-44FB-B9D5-B83E545042DB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133B653-AC09-4ED4-837D-6BFDA3E1D8A2}" type="pres">
      <dgm:prSet presAssocID="{FB97C800-667A-44FB-B9D5-B83E545042DB}" presName="rootConnector" presStyleLbl="node2" presStyleIdx="1" presStyleCnt="2"/>
      <dgm:spPr/>
      <dgm:t>
        <a:bodyPr/>
        <a:lstStyle/>
        <a:p>
          <a:endParaRPr lang="cs-CZ"/>
        </a:p>
      </dgm:t>
    </dgm:pt>
    <dgm:pt modelId="{C05E459D-CAFF-4DE0-80E0-9BB8EB062EB0}" type="pres">
      <dgm:prSet presAssocID="{FB97C800-667A-44FB-B9D5-B83E545042DB}" presName="hierChild4" presStyleCnt="0"/>
      <dgm:spPr/>
    </dgm:pt>
    <dgm:pt modelId="{4783CA05-8D96-46EF-AEDC-16DFB397C685}" type="pres">
      <dgm:prSet presAssocID="{FB97C800-667A-44FB-B9D5-B83E545042DB}" presName="hierChild5" presStyleCnt="0"/>
      <dgm:spPr/>
    </dgm:pt>
    <dgm:pt modelId="{F40F4C76-2646-4DFF-8CC5-84B1D257C89F}" type="pres">
      <dgm:prSet presAssocID="{F52C69B7-D797-4EC2-A511-1E6CDFFC9DAD}" presName="hierChild3" presStyleCnt="0"/>
      <dgm:spPr/>
    </dgm:pt>
  </dgm:ptLst>
  <dgm:cxnLst>
    <dgm:cxn modelId="{02F54C89-AD3F-4343-AF09-80F7D7507608}" type="presOf" srcId="{F52C69B7-D797-4EC2-A511-1E6CDFFC9DAD}" destId="{349694B3-0C61-46A9-BF96-9E931B334554}" srcOrd="1" destOrd="0" presId="urn:microsoft.com/office/officeart/2009/3/layout/HorizontalOrganizationChart"/>
    <dgm:cxn modelId="{5F6CD117-4A54-464C-8E29-CF96C0954E48}" type="presOf" srcId="{2585FBE0-55F2-4352-AA8B-687BE909790C}" destId="{76454F58-A222-4153-9F31-02114C751059}" srcOrd="0" destOrd="0" presId="urn:microsoft.com/office/officeart/2009/3/layout/HorizontalOrganizationChart"/>
    <dgm:cxn modelId="{AE369871-A386-4AFC-BC94-8CA9C90DA7FB}" type="presOf" srcId="{EFFE7486-A0DA-445C-8DCD-6A0E411F9C42}" destId="{5E271E5F-57CA-4790-BA04-D9C1EECAF613}" srcOrd="0" destOrd="0" presId="urn:microsoft.com/office/officeart/2009/3/layout/HorizontalOrganizationChart"/>
    <dgm:cxn modelId="{71B9C560-1845-426F-A2A8-C9DCCBF62B0E}" type="presOf" srcId="{FB97C800-667A-44FB-B9D5-B83E545042DB}" destId="{C0F3A55E-744F-4C11-8BE7-CB2F02B29CFB}" srcOrd="0" destOrd="0" presId="urn:microsoft.com/office/officeart/2009/3/layout/HorizontalOrganizationChart"/>
    <dgm:cxn modelId="{F33808F5-2C2A-42FE-B4A0-780FBDC42B3B}" srcId="{FCEA6E48-3C40-4299-927F-3D29BC1A2FF1}" destId="{F52C69B7-D797-4EC2-A511-1E6CDFFC9DAD}" srcOrd="0" destOrd="0" parTransId="{FB032096-08E6-4498-8110-0F51D597D680}" sibTransId="{7A3E7F78-7AD9-4A16-9B65-0800D0DFBA9D}"/>
    <dgm:cxn modelId="{16836E73-3DFC-42F2-9002-5DBF25CB2E47}" srcId="{F52C69B7-D797-4EC2-A511-1E6CDFFC9DAD}" destId="{FB97C800-667A-44FB-B9D5-B83E545042DB}" srcOrd="1" destOrd="0" parTransId="{2585FBE0-55F2-4352-AA8B-687BE909790C}" sibTransId="{D2F015C4-BB0A-452B-9640-9CF2373BB98C}"/>
    <dgm:cxn modelId="{5099B0EE-43EF-4C39-8881-63CC83149748}" type="presOf" srcId="{FB97C800-667A-44FB-B9D5-B83E545042DB}" destId="{2133B653-AC09-4ED4-837D-6BFDA3E1D8A2}" srcOrd="1" destOrd="0" presId="urn:microsoft.com/office/officeart/2009/3/layout/HorizontalOrganizationChart"/>
    <dgm:cxn modelId="{A5A5E64C-817C-4A37-ADB6-07DE33EF1541}" type="presOf" srcId="{FCEA6E48-3C40-4299-927F-3D29BC1A2FF1}" destId="{6A1DDD3A-CAB4-47F2-8ED0-339A396CA95F}" srcOrd="0" destOrd="0" presId="urn:microsoft.com/office/officeart/2009/3/layout/HorizontalOrganizationChart"/>
    <dgm:cxn modelId="{311B63A9-69E4-4D66-8F18-3E6F888A40BC}" type="presOf" srcId="{93100B8F-0AE3-4F86-9A50-0AEB24C98460}" destId="{3EFB1CE6-90BE-49E8-85F5-32A2B1C84F07}" srcOrd="0" destOrd="0" presId="urn:microsoft.com/office/officeart/2009/3/layout/HorizontalOrganizationChart"/>
    <dgm:cxn modelId="{2D6FFD48-F38E-4966-A35A-F0B816C83B23}" srcId="{F52C69B7-D797-4EC2-A511-1E6CDFFC9DAD}" destId="{EFFE7486-A0DA-445C-8DCD-6A0E411F9C42}" srcOrd="0" destOrd="0" parTransId="{93100B8F-0AE3-4F86-9A50-0AEB24C98460}" sibTransId="{1E9174D7-FC76-4EF3-A892-D26CCEB85811}"/>
    <dgm:cxn modelId="{CFD710DE-4C9E-45BC-BDEF-52BA33EAD959}" type="presOf" srcId="{F52C69B7-D797-4EC2-A511-1E6CDFFC9DAD}" destId="{029698B8-5503-4C07-809E-C220F2715C1F}" srcOrd="0" destOrd="0" presId="urn:microsoft.com/office/officeart/2009/3/layout/HorizontalOrganizationChart"/>
    <dgm:cxn modelId="{DBD2AB5A-472D-4FAA-A5F9-2277B16940F0}" type="presOf" srcId="{EFFE7486-A0DA-445C-8DCD-6A0E411F9C42}" destId="{39A5424A-9394-444B-8513-A9D7799FB3FF}" srcOrd="1" destOrd="0" presId="urn:microsoft.com/office/officeart/2009/3/layout/HorizontalOrganizationChart"/>
    <dgm:cxn modelId="{2A426056-E5DB-4D9F-B017-BE5AEFA0D411}" type="presParOf" srcId="{6A1DDD3A-CAB4-47F2-8ED0-339A396CA95F}" destId="{D1EF4FAB-5EA3-4FD6-80B8-5D18CD24AD4D}" srcOrd="0" destOrd="0" presId="urn:microsoft.com/office/officeart/2009/3/layout/HorizontalOrganizationChart"/>
    <dgm:cxn modelId="{8DDCF58F-14DD-438E-9767-F5CBC466DDBF}" type="presParOf" srcId="{D1EF4FAB-5EA3-4FD6-80B8-5D18CD24AD4D}" destId="{E4FA757C-1F56-4846-8C0E-7DF64D5BE368}" srcOrd="0" destOrd="0" presId="urn:microsoft.com/office/officeart/2009/3/layout/HorizontalOrganizationChart"/>
    <dgm:cxn modelId="{4514D8A6-58DE-4A8B-A41D-63D7CF07D269}" type="presParOf" srcId="{E4FA757C-1F56-4846-8C0E-7DF64D5BE368}" destId="{029698B8-5503-4C07-809E-C220F2715C1F}" srcOrd="0" destOrd="0" presId="urn:microsoft.com/office/officeart/2009/3/layout/HorizontalOrganizationChart"/>
    <dgm:cxn modelId="{FFB573EF-52DA-47BC-9455-AB55C43407BB}" type="presParOf" srcId="{E4FA757C-1F56-4846-8C0E-7DF64D5BE368}" destId="{349694B3-0C61-46A9-BF96-9E931B334554}" srcOrd="1" destOrd="0" presId="urn:microsoft.com/office/officeart/2009/3/layout/HorizontalOrganizationChart"/>
    <dgm:cxn modelId="{CC3DABBF-328B-4C9F-9884-F982FB79D845}" type="presParOf" srcId="{D1EF4FAB-5EA3-4FD6-80B8-5D18CD24AD4D}" destId="{1AE329DA-62C5-48C2-B52B-CE50FD74BDD6}" srcOrd="1" destOrd="0" presId="urn:microsoft.com/office/officeart/2009/3/layout/HorizontalOrganizationChart"/>
    <dgm:cxn modelId="{8F05CC3B-33D6-438F-98DE-773CB2D066D7}" type="presParOf" srcId="{1AE329DA-62C5-48C2-B52B-CE50FD74BDD6}" destId="{3EFB1CE6-90BE-49E8-85F5-32A2B1C84F07}" srcOrd="0" destOrd="0" presId="urn:microsoft.com/office/officeart/2009/3/layout/HorizontalOrganizationChart"/>
    <dgm:cxn modelId="{C3830402-90DF-47C6-84B8-C8E1E08AAC5F}" type="presParOf" srcId="{1AE329DA-62C5-48C2-B52B-CE50FD74BDD6}" destId="{DC7CEC62-E074-4730-A39A-20C60751C718}" srcOrd="1" destOrd="0" presId="urn:microsoft.com/office/officeart/2009/3/layout/HorizontalOrganizationChart"/>
    <dgm:cxn modelId="{F65D9187-4473-4341-8D09-4E0774F671D2}" type="presParOf" srcId="{DC7CEC62-E074-4730-A39A-20C60751C718}" destId="{3FE2AFEF-BF9B-4E10-B6DF-52AD82E30EC7}" srcOrd="0" destOrd="0" presId="urn:microsoft.com/office/officeart/2009/3/layout/HorizontalOrganizationChart"/>
    <dgm:cxn modelId="{32F593AC-0F71-47F8-8239-52082F64B9BD}" type="presParOf" srcId="{3FE2AFEF-BF9B-4E10-B6DF-52AD82E30EC7}" destId="{5E271E5F-57CA-4790-BA04-D9C1EECAF613}" srcOrd="0" destOrd="0" presId="urn:microsoft.com/office/officeart/2009/3/layout/HorizontalOrganizationChart"/>
    <dgm:cxn modelId="{B41EB60E-7C17-4E3A-BF31-9D336EE4ED67}" type="presParOf" srcId="{3FE2AFEF-BF9B-4E10-B6DF-52AD82E30EC7}" destId="{39A5424A-9394-444B-8513-A9D7799FB3FF}" srcOrd="1" destOrd="0" presId="urn:microsoft.com/office/officeart/2009/3/layout/HorizontalOrganizationChart"/>
    <dgm:cxn modelId="{226E0C59-33C9-4E0A-9A86-E8FB2DA2DD74}" type="presParOf" srcId="{DC7CEC62-E074-4730-A39A-20C60751C718}" destId="{BA23AD8E-198E-4267-8074-4F128D6E7656}" srcOrd="1" destOrd="0" presId="urn:microsoft.com/office/officeart/2009/3/layout/HorizontalOrganizationChart"/>
    <dgm:cxn modelId="{5075D38C-1E29-46FC-A574-65EDB1D06DF8}" type="presParOf" srcId="{DC7CEC62-E074-4730-A39A-20C60751C718}" destId="{06B455B7-5262-40B8-8787-580DD9FF6CCB}" srcOrd="2" destOrd="0" presId="urn:microsoft.com/office/officeart/2009/3/layout/HorizontalOrganizationChart"/>
    <dgm:cxn modelId="{999B7558-576E-410C-B4EB-7A85A93B9120}" type="presParOf" srcId="{1AE329DA-62C5-48C2-B52B-CE50FD74BDD6}" destId="{76454F58-A222-4153-9F31-02114C751059}" srcOrd="2" destOrd="0" presId="urn:microsoft.com/office/officeart/2009/3/layout/HorizontalOrganizationChart"/>
    <dgm:cxn modelId="{90807A80-5882-431B-BA38-8826C2597B1A}" type="presParOf" srcId="{1AE329DA-62C5-48C2-B52B-CE50FD74BDD6}" destId="{EE8CE283-507F-4532-AB12-AF40D9AC7EC8}" srcOrd="3" destOrd="0" presId="urn:microsoft.com/office/officeart/2009/3/layout/HorizontalOrganizationChart"/>
    <dgm:cxn modelId="{F3902DDE-9F67-4728-BD3E-3B4EFDA21F41}" type="presParOf" srcId="{EE8CE283-507F-4532-AB12-AF40D9AC7EC8}" destId="{3B56F824-D834-4948-A836-4B8A85A6CC2A}" srcOrd="0" destOrd="0" presId="urn:microsoft.com/office/officeart/2009/3/layout/HorizontalOrganizationChart"/>
    <dgm:cxn modelId="{17E77B81-DC74-49A2-8342-F82D19D13077}" type="presParOf" srcId="{3B56F824-D834-4948-A836-4B8A85A6CC2A}" destId="{C0F3A55E-744F-4C11-8BE7-CB2F02B29CFB}" srcOrd="0" destOrd="0" presId="urn:microsoft.com/office/officeart/2009/3/layout/HorizontalOrganizationChart"/>
    <dgm:cxn modelId="{591340F3-BC53-45D9-8836-AAE1212674C1}" type="presParOf" srcId="{3B56F824-D834-4948-A836-4B8A85A6CC2A}" destId="{2133B653-AC09-4ED4-837D-6BFDA3E1D8A2}" srcOrd="1" destOrd="0" presId="urn:microsoft.com/office/officeart/2009/3/layout/HorizontalOrganizationChart"/>
    <dgm:cxn modelId="{B6892985-FA42-4E9C-BB2E-DDE579B510FD}" type="presParOf" srcId="{EE8CE283-507F-4532-AB12-AF40D9AC7EC8}" destId="{C05E459D-CAFF-4DE0-80E0-9BB8EB062EB0}" srcOrd="1" destOrd="0" presId="urn:microsoft.com/office/officeart/2009/3/layout/HorizontalOrganizationChart"/>
    <dgm:cxn modelId="{808271D8-9C92-49EB-97B5-103B75E391C5}" type="presParOf" srcId="{EE8CE283-507F-4532-AB12-AF40D9AC7EC8}" destId="{4783CA05-8D96-46EF-AEDC-16DFB397C685}" srcOrd="2" destOrd="0" presId="urn:microsoft.com/office/officeart/2009/3/layout/HorizontalOrganizationChart"/>
    <dgm:cxn modelId="{9BAD01A0-BC7E-4276-8C63-7736E815BFBE}" type="presParOf" srcId="{D1EF4FAB-5EA3-4FD6-80B8-5D18CD24AD4D}" destId="{F40F4C76-2646-4DFF-8CC5-84B1D257C89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AC6AD-E95F-49A2-AA70-C08A72C2ED5B}">
      <dsp:nvSpPr>
        <dsp:cNvPr id="0" name=""/>
        <dsp:cNvSpPr/>
      </dsp:nvSpPr>
      <dsp:spPr>
        <a:xfrm>
          <a:off x="2351" y="84356"/>
          <a:ext cx="2292469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Nodulární</a:t>
          </a:r>
          <a:endParaRPr lang="cs-CZ" sz="2000" kern="1200" dirty="0"/>
        </a:p>
      </dsp:txBody>
      <dsp:txXfrm>
        <a:off x="2351" y="84356"/>
        <a:ext cx="2292469" cy="489600"/>
      </dsp:txXfrm>
    </dsp:sp>
    <dsp:sp modelId="{4CD8A58A-2FF5-478B-ABF6-CE593F5EFF46}">
      <dsp:nvSpPr>
        <dsp:cNvPr id="0" name=""/>
        <dsp:cNvSpPr/>
      </dsp:nvSpPr>
      <dsp:spPr>
        <a:xfrm>
          <a:off x="2351" y="573956"/>
          <a:ext cx="2292469" cy="35326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700" kern="1200" dirty="0" smtClean="0"/>
            <a:t>Neoplazie</a:t>
          </a:r>
          <a:endParaRPr lang="cs-CZ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700" kern="1200" dirty="0" smtClean="0"/>
            <a:t>Metastáze</a:t>
          </a:r>
          <a:endParaRPr lang="cs-CZ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700" kern="1200" dirty="0" smtClean="0"/>
            <a:t>Hematom</a:t>
          </a:r>
          <a:endParaRPr lang="cs-CZ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700" kern="1200" dirty="0" smtClean="0"/>
            <a:t>Granulom</a:t>
          </a:r>
          <a:endParaRPr lang="cs-CZ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700" kern="1200" dirty="0" smtClean="0"/>
            <a:t>Absces</a:t>
          </a:r>
          <a:endParaRPr lang="cs-CZ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700" kern="1200" dirty="0" smtClean="0"/>
            <a:t>Cysta</a:t>
          </a:r>
          <a:endParaRPr lang="cs-CZ" sz="1700" kern="1200" dirty="0"/>
        </a:p>
      </dsp:txBody>
      <dsp:txXfrm>
        <a:off x="2351" y="573956"/>
        <a:ext cx="2292469" cy="3532686"/>
      </dsp:txXfrm>
    </dsp:sp>
    <dsp:sp modelId="{10A40AFE-906F-4D77-B409-E224EC9D0582}">
      <dsp:nvSpPr>
        <dsp:cNvPr id="0" name=""/>
        <dsp:cNvSpPr/>
      </dsp:nvSpPr>
      <dsp:spPr>
        <a:xfrm>
          <a:off x="2615766" y="84356"/>
          <a:ext cx="2292469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Nestrukturní</a:t>
          </a:r>
          <a:endParaRPr lang="cs-CZ" sz="2000" kern="1200" dirty="0"/>
        </a:p>
      </dsp:txBody>
      <dsp:txXfrm>
        <a:off x="2615766" y="84356"/>
        <a:ext cx="2292469" cy="489600"/>
      </dsp:txXfrm>
    </dsp:sp>
    <dsp:sp modelId="{000F04E9-3A60-4F56-8B10-BEFD73C64584}">
      <dsp:nvSpPr>
        <dsp:cNvPr id="0" name=""/>
        <dsp:cNvSpPr/>
      </dsp:nvSpPr>
      <dsp:spPr>
        <a:xfrm>
          <a:off x="2615766" y="573956"/>
          <a:ext cx="2292469" cy="35326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700" kern="1200" dirty="0" smtClean="0"/>
            <a:t>Velmi široká diferenciální diagnóza</a:t>
          </a:r>
          <a:endParaRPr lang="cs-CZ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700" kern="1200" dirty="0" smtClean="0"/>
            <a:t>Může se jednat i o variabilitu normálního nálezu</a:t>
          </a:r>
          <a:endParaRPr lang="cs-CZ" sz="1700" kern="1200" dirty="0"/>
        </a:p>
      </dsp:txBody>
      <dsp:txXfrm>
        <a:off x="2615766" y="573956"/>
        <a:ext cx="2292469" cy="3532686"/>
      </dsp:txXfrm>
    </dsp:sp>
    <dsp:sp modelId="{8BE79D01-AAF8-4821-AC47-558C0181ABC1}">
      <dsp:nvSpPr>
        <dsp:cNvPr id="0" name=""/>
        <dsp:cNvSpPr/>
      </dsp:nvSpPr>
      <dsp:spPr>
        <a:xfrm>
          <a:off x="5229182" y="84356"/>
          <a:ext cx="2292469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Lineární</a:t>
          </a:r>
          <a:endParaRPr lang="cs-CZ" sz="2000" kern="1200" dirty="0"/>
        </a:p>
      </dsp:txBody>
      <dsp:txXfrm>
        <a:off x="5229182" y="84356"/>
        <a:ext cx="2292469" cy="489600"/>
      </dsp:txXfrm>
    </dsp:sp>
    <dsp:sp modelId="{DF7044FD-01A3-4BFD-9A07-E688D5526698}">
      <dsp:nvSpPr>
        <dsp:cNvPr id="0" name=""/>
        <dsp:cNvSpPr/>
      </dsp:nvSpPr>
      <dsp:spPr>
        <a:xfrm>
          <a:off x="5229182" y="573956"/>
          <a:ext cx="2292469" cy="35326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700" kern="1200" dirty="0" smtClean="0"/>
            <a:t>Variabilita norm. nálezu u starších jedinců</a:t>
          </a:r>
          <a:endParaRPr lang="cs-CZ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700" kern="1200" dirty="0" smtClean="0"/>
            <a:t>Lymfosarkom</a:t>
          </a:r>
          <a:endParaRPr lang="cs-CZ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700" kern="1200" dirty="0" smtClean="0"/>
            <a:t>Chronická fibrotizující intersticiální pneumonie</a:t>
          </a:r>
          <a:endParaRPr lang="cs-CZ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700" kern="1200" dirty="0" smtClean="0"/>
            <a:t>Metastáze anaplastického karcinomu</a:t>
          </a:r>
          <a:endParaRPr lang="cs-CZ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700" kern="1200" dirty="0" smtClean="0"/>
            <a:t>Mykotická pneumonie</a:t>
          </a:r>
          <a:endParaRPr lang="cs-CZ" sz="1700" kern="1200" dirty="0"/>
        </a:p>
      </dsp:txBody>
      <dsp:txXfrm>
        <a:off x="5229182" y="573956"/>
        <a:ext cx="2292469" cy="35326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DC817-2892-4C15-A51D-858D226808F2}">
      <dsp:nvSpPr>
        <dsp:cNvPr id="0" name=""/>
        <dsp:cNvSpPr/>
      </dsp:nvSpPr>
      <dsp:spPr>
        <a:xfrm>
          <a:off x="3762375" y="1588212"/>
          <a:ext cx="2663429" cy="460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268"/>
              </a:lnTo>
              <a:lnTo>
                <a:pt x="2663429" y="230268"/>
              </a:lnTo>
              <a:lnTo>
                <a:pt x="2663429" y="46053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62FAB-8516-440C-AAC4-88A7BA45E5D4}">
      <dsp:nvSpPr>
        <dsp:cNvPr id="0" name=""/>
        <dsp:cNvSpPr/>
      </dsp:nvSpPr>
      <dsp:spPr>
        <a:xfrm>
          <a:off x="3716655" y="1588212"/>
          <a:ext cx="91440" cy="4564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6222"/>
              </a:lnTo>
              <a:lnTo>
                <a:pt x="85304" y="226222"/>
              </a:lnTo>
              <a:lnTo>
                <a:pt x="85304" y="45649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50947-FCEC-4673-BC80-14F653C1358D}">
      <dsp:nvSpPr>
        <dsp:cNvPr id="0" name=""/>
        <dsp:cNvSpPr/>
      </dsp:nvSpPr>
      <dsp:spPr>
        <a:xfrm>
          <a:off x="1098945" y="1588212"/>
          <a:ext cx="2663429" cy="460537"/>
        </a:xfrm>
        <a:custGeom>
          <a:avLst/>
          <a:gdLst/>
          <a:ahLst/>
          <a:cxnLst/>
          <a:rect l="0" t="0" r="0" b="0"/>
          <a:pathLst>
            <a:path>
              <a:moveTo>
                <a:pt x="2663429" y="0"/>
              </a:moveTo>
              <a:lnTo>
                <a:pt x="2663429" y="230268"/>
              </a:lnTo>
              <a:lnTo>
                <a:pt x="0" y="230268"/>
              </a:lnTo>
              <a:lnTo>
                <a:pt x="0" y="46053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6E5B2B-0EB8-4873-8898-3CFAAAD03DC4}">
      <dsp:nvSpPr>
        <dsp:cNvPr id="0" name=""/>
        <dsp:cNvSpPr/>
      </dsp:nvSpPr>
      <dsp:spPr>
        <a:xfrm>
          <a:off x="2665857" y="491695"/>
          <a:ext cx="2193034" cy="1096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Alveolární plicní vzor</a:t>
          </a:r>
          <a:endParaRPr lang="cs-CZ" sz="1500" kern="1200" dirty="0"/>
        </a:p>
      </dsp:txBody>
      <dsp:txXfrm>
        <a:off x="2665857" y="491695"/>
        <a:ext cx="2193034" cy="1096517"/>
      </dsp:txXfrm>
    </dsp:sp>
    <dsp:sp modelId="{FD77BFAF-FF69-4CF3-B6BA-BBE23CB5440A}">
      <dsp:nvSpPr>
        <dsp:cNvPr id="0" name=""/>
        <dsp:cNvSpPr/>
      </dsp:nvSpPr>
      <dsp:spPr>
        <a:xfrm>
          <a:off x="2427" y="2048750"/>
          <a:ext cx="2193034" cy="1096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Zmenšený objem (mediastinální posun na stranu léze)</a:t>
          </a:r>
          <a:endParaRPr lang="cs-CZ" sz="1500" kern="1200" dirty="0"/>
        </a:p>
      </dsp:txBody>
      <dsp:txXfrm>
        <a:off x="2427" y="2048750"/>
        <a:ext cx="2193034" cy="1096517"/>
      </dsp:txXfrm>
    </dsp:sp>
    <dsp:sp modelId="{75EE43FE-E711-4EA8-A25C-DAF44C5018EA}">
      <dsp:nvSpPr>
        <dsp:cNvPr id="0" name=""/>
        <dsp:cNvSpPr/>
      </dsp:nvSpPr>
      <dsp:spPr>
        <a:xfrm>
          <a:off x="2695584" y="2044703"/>
          <a:ext cx="2212750" cy="1096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Zachovaný objem  (bez mediastinálního posunu)</a:t>
          </a:r>
          <a:endParaRPr lang="cs-CZ" sz="1500" kern="1200" dirty="0"/>
        </a:p>
      </dsp:txBody>
      <dsp:txXfrm>
        <a:off x="2695584" y="2044703"/>
        <a:ext cx="2212750" cy="1096517"/>
      </dsp:txXfrm>
    </dsp:sp>
    <dsp:sp modelId="{8E7F1C47-2824-4088-9303-66909922AEAD}">
      <dsp:nvSpPr>
        <dsp:cNvPr id="0" name=""/>
        <dsp:cNvSpPr/>
      </dsp:nvSpPr>
      <dsp:spPr>
        <a:xfrm>
          <a:off x="5329287" y="2048750"/>
          <a:ext cx="2193034" cy="1096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Zvětšený objem (mediastinální posun od strany léze)</a:t>
          </a:r>
          <a:endParaRPr lang="cs-CZ" sz="1500" kern="1200" dirty="0"/>
        </a:p>
      </dsp:txBody>
      <dsp:txXfrm>
        <a:off x="5329287" y="2048750"/>
        <a:ext cx="2193034" cy="10965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D21A7-70F0-4928-9B2D-551C482DB0C7}">
      <dsp:nvSpPr>
        <dsp:cNvPr id="0" name=""/>
        <dsp:cNvSpPr/>
      </dsp:nvSpPr>
      <dsp:spPr>
        <a:xfrm>
          <a:off x="3420674" y="1772761"/>
          <a:ext cx="6834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3400" y="457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257EA-C147-4BEE-A882-CAD60BB4A9DA}">
      <dsp:nvSpPr>
        <dsp:cNvPr id="0" name=""/>
        <dsp:cNvSpPr/>
      </dsp:nvSpPr>
      <dsp:spPr>
        <a:xfrm>
          <a:off x="3674" y="1297388"/>
          <a:ext cx="3417000" cy="10421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Zmenšený objem (mediastinální posun na stranu léze)</a:t>
          </a:r>
          <a:endParaRPr lang="cs-CZ" sz="1500" kern="1200" dirty="0"/>
        </a:p>
      </dsp:txBody>
      <dsp:txXfrm>
        <a:off x="3674" y="1297388"/>
        <a:ext cx="3417000" cy="1042185"/>
      </dsp:txXfrm>
    </dsp:sp>
    <dsp:sp modelId="{1DA43217-154D-44E9-A3D6-DFDC02FCD405}">
      <dsp:nvSpPr>
        <dsp:cNvPr id="0" name=""/>
        <dsp:cNvSpPr/>
      </dsp:nvSpPr>
      <dsp:spPr>
        <a:xfrm>
          <a:off x="4104075" y="1297388"/>
          <a:ext cx="3417000" cy="10421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Atelektáza – postižené bývají většinou malé plicní laloky</a:t>
          </a:r>
          <a:endParaRPr lang="cs-CZ" sz="1500" kern="1200" dirty="0"/>
        </a:p>
      </dsp:txBody>
      <dsp:txXfrm>
        <a:off x="4104075" y="1297388"/>
        <a:ext cx="3417000" cy="104218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75254-8C74-4855-8000-79A542700701}">
      <dsp:nvSpPr>
        <dsp:cNvPr id="0" name=""/>
        <dsp:cNvSpPr/>
      </dsp:nvSpPr>
      <dsp:spPr>
        <a:xfrm>
          <a:off x="5176184" y="3018799"/>
          <a:ext cx="4702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0273" y="4572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A09023-0184-4F1B-9512-A991DEB18294}">
      <dsp:nvSpPr>
        <dsp:cNvPr id="0" name=""/>
        <dsp:cNvSpPr/>
      </dsp:nvSpPr>
      <dsp:spPr>
        <a:xfrm>
          <a:off x="2354542" y="2053431"/>
          <a:ext cx="470273" cy="1011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5136" y="0"/>
              </a:lnTo>
              <a:lnTo>
                <a:pt x="235136" y="1011088"/>
              </a:lnTo>
              <a:lnTo>
                <a:pt x="470273" y="101108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49662-127B-4248-B969-23E8C31BF4F5}">
      <dsp:nvSpPr>
        <dsp:cNvPr id="0" name=""/>
        <dsp:cNvSpPr/>
      </dsp:nvSpPr>
      <dsp:spPr>
        <a:xfrm>
          <a:off x="5176184" y="2007711"/>
          <a:ext cx="4702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0273" y="4572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198AC-17EB-4EC5-9B0E-67EFF9AC91F6}">
      <dsp:nvSpPr>
        <dsp:cNvPr id="0" name=""/>
        <dsp:cNvSpPr/>
      </dsp:nvSpPr>
      <dsp:spPr>
        <a:xfrm>
          <a:off x="2354542" y="2007711"/>
          <a:ext cx="4702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0273" y="457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DE3C8C-780C-4D6D-B15C-43F5DE797939}">
      <dsp:nvSpPr>
        <dsp:cNvPr id="0" name=""/>
        <dsp:cNvSpPr/>
      </dsp:nvSpPr>
      <dsp:spPr>
        <a:xfrm>
          <a:off x="5176184" y="996623"/>
          <a:ext cx="4702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0273" y="4572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45CCC9-EE17-43B9-BA20-68780DAE4EEC}">
      <dsp:nvSpPr>
        <dsp:cNvPr id="0" name=""/>
        <dsp:cNvSpPr/>
      </dsp:nvSpPr>
      <dsp:spPr>
        <a:xfrm>
          <a:off x="2354542" y="1042343"/>
          <a:ext cx="470273" cy="1011088"/>
        </a:xfrm>
        <a:custGeom>
          <a:avLst/>
          <a:gdLst/>
          <a:ahLst/>
          <a:cxnLst/>
          <a:rect l="0" t="0" r="0" b="0"/>
          <a:pathLst>
            <a:path>
              <a:moveTo>
                <a:pt x="0" y="1011088"/>
              </a:moveTo>
              <a:lnTo>
                <a:pt x="235136" y="1011088"/>
              </a:lnTo>
              <a:lnTo>
                <a:pt x="235136" y="0"/>
              </a:lnTo>
              <a:lnTo>
                <a:pt x="470273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AF2FF9-6714-4B3C-BC9E-D041F0EA51E3}">
      <dsp:nvSpPr>
        <dsp:cNvPr id="0" name=""/>
        <dsp:cNvSpPr/>
      </dsp:nvSpPr>
      <dsp:spPr>
        <a:xfrm>
          <a:off x="3174" y="1694847"/>
          <a:ext cx="2351368" cy="717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Zachovaný objem     (bez mediastinálního posunu)</a:t>
          </a:r>
          <a:endParaRPr lang="cs-CZ" sz="1500" kern="1200" dirty="0"/>
        </a:p>
      </dsp:txBody>
      <dsp:txXfrm>
        <a:off x="3174" y="1694847"/>
        <a:ext cx="2351368" cy="717167"/>
      </dsp:txXfrm>
    </dsp:sp>
    <dsp:sp modelId="{5DF91905-3856-4145-BA73-ECD84A3AF1CE}">
      <dsp:nvSpPr>
        <dsp:cNvPr id="0" name=""/>
        <dsp:cNvSpPr/>
      </dsp:nvSpPr>
      <dsp:spPr>
        <a:xfrm>
          <a:off x="2824815" y="683759"/>
          <a:ext cx="2351368" cy="717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Kaudodorzální distribuce</a:t>
          </a:r>
          <a:endParaRPr lang="cs-CZ" sz="1500" kern="1200" dirty="0"/>
        </a:p>
      </dsp:txBody>
      <dsp:txXfrm>
        <a:off x="2824815" y="683759"/>
        <a:ext cx="2351368" cy="717167"/>
      </dsp:txXfrm>
    </dsp:sp>
    <dsp:sp modelId="{D6184649-ED8D-4593-9789-143F4605A7AA}">
      <dsp:nvSpPr>
        <dsp:cNvPr id="0" name=""/>
        <dsp:cNvSpPr/>
      </dsp:nvSpPr>
      <dsp:spPr>
        <a:xfrm>
          <a:off x="5646457" y="683759"/>
          <a:ext cx="2351368" cy="717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Nekardiogenní edém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Krvácení</a:t>
          </a:r>
          <a:endParaRPr lang="cs-CZ" sz="1500" kern="1200" dirty="0"/>
        </a:p>
      </dsp:txBody>
      <dsp:txXfrm>
        <a:off x="5646457" y="683759"/>
        <a:ext cx="2351368" cy="717167"/>
      </dsp:txXfrm>
    </dsp:sp>
    <dsp:sp modelId="{AA6C205D-B5C3-460A-855C-60C5D5BA1611}">
      <dsp:nvSpPr>
        <dsp:cNvPr id="0" name=""/>
        <dsp:cNvSpPr/>
      </dsp:nvSpPr>
      <dsp:spPr>
        <a:xfrm>
          <a:off x="2824815" y="1694847"/>
          <a:ext cx="2351368" cy="717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Kaudodorzální a perihilární distribuce</a:t>
          </a:r>
          <a:endParaRPr lang="cs-CZ" sz="1500" kern="1200" dirty="0"/>
        </a:p>
      </dsp:txBody>
      <dsp:txXfrm>
        <a:off x="2824815" y="1694847"/>
        <a:ext cx="2351368" cy="717167"/>
      </dsp:txXfrm>
    </dsp:sp>
    <dsp:sp modelId="{FB0CC2D3-D0B2-4F28-A85C-367A04FAF110}">
      <dsp:nvSpPr>
        <dsp:cNvPr id="0" name=""/>
        <dsp:cNvSpPr/>
      </dsp:nvSpPr>
      <dsp:spPr>
        <a:xfrm>
          <a:off x="5646457" y="1694847"/>
          <a:ext cx="2351368" cy="717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Kardiogenní edém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Krvácení</a:t>
          </a:r>
          <a:endParaRPr lang="cs-CZ" sz="1500" kern="1200" dirty="0"/>
        </a:p>
      </dsp:txBody>
      <dsp:txXfrm>
        <a:off x="5646457" y="1694847"/>
        <a:ext cx="2351368" cy="717167"/>
      </dsp:txXfrm>
    </dsp:sp>
    <dsp:sp modelId="{D1C62EC8-1BF1-4131-964C-35C0C3AF768B}">
      <dsp:nvSpPr>
        <dsp:cNvPr id="0" name=""/>
        <dsp:cNvSpPr/>
      </dsp:nvSpPr>
      <dsp:spPr>
        <a:xfrm>
          <a:off x="2824815" y="2705936"/>
          <a:ext cx="2351368" cy="717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Ventrální distribuce</a:t>
          </a:r>
          <a:endParaRPr lang="cs-CZ" sz="1500" kern="1200" dirty="0"/>
        </a:p>
      </dsp:txBody>
      <dsp:txXfrm>
        <a:off x="2824815" y="2705936"/>
        <a:ext cx="2351368" cy="717167"/>
      </dsp:txXfrm>
    </dsp:sp>
    <dsp:sp modelId="{04A65E30-8FAE-4F25-B562-9D1E090D7CCF}">
      <dsp:nvSpPr>
        <dsp:cNvPr id="0" name=""/>
        <dsp:cNvSpPr/>
      </dsp:nvSpPr>
      <dsp:spPr>
        <a:xfrm>
          <a:off x="5646457" y="2705936"/>
          <a:ext cx="2351368" cy="717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Pneumonie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Krvácení</a:t>
          </a:r>
          <a:endParaRPr lang="cs-CZ" sz="1500" kern="1200" dirty="0"/>
        </a:p>
      </dsp:txBody>
      <dsp:txXfrm>
        <a:off x="5646457" y="2705936"/>
        <a:ext cx="2351368" cy="71716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966B83-78E8-4D01-800F-26DE3BE999BE}">
      <dsp:nvSpPr>
        <dsp:cNvPr id="0" name=""/>
        <dsp:cNvSpPr/>
      </dsp:nvSpPr>
      <dsp:spPr>
        <a:xfrm>
          <a:off x="3450527" y="1818481"/>
          <a:ext cx="623694" cy="1340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1847" y="0"/>
              </a:lnTo>
              <a:lnTo>
                <a:pt x="311847" y="1340943"/>
              </a:lnTo>
              <a:lnTo>
                <a:pt x="623694" y="134094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CD7E96-BC9F-462D-AA9F-1FBAEBC573B7}">
      <dsp:nvSpPr>
        <dsp:cNvPr id="0" name=""/>
        <dsp:cNvSpPr/>
      </dsp:nvSpPr>
      <dsp:spPr>
        <a:xfrm>
          <a:off x="3450527" y="1772761"/>
          <a:ext cx="6236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3694" y="457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D2A7EF-1331-4EC9-B70A-22224EA3E740}">
      <dsp:nvSpPr>
        <dsp:cNvPr id="0" name=""/>
        <dsp:cNvSpPr/>
      </dsp:nvSpPr>
      <dsp:spPr>
        <a:xfrm>
          <a:off x="3450527" y="477538"/>
          <a:ext cx="623694" cy="1340943"/>
        </a:xfrm>
        <a:custGeom>
          <a:avLst/>
          <a:gdLst/>
          <a:ahLst/>
          <a:cxnLst/>
          <a:rect l="0" t="0" r="0" b="0"/>
          <a:pathLst>
            <a:path>
              <a:moveTo>
                <a:pt x="0" y="1340943"/>
              </a:moveTo>
              <a:lnTo>
                <a:pt x="311847" y="1340943"/>
              </a:lnTo>
              <a:lnTo>
                <a:pt x="311847" y="0"/>
              </a:lnTo>
              <a:lnTo>
                <a:pt x="623694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E8CFAB-891D-48BE-88BA-E32275325F7F}">
      <dsp:nvSpPr>
        <dsp:cNvPr id="0" name=""/>
        <dsp:cNvSpPr/>
      </dsp:nvSpPr>
      <dsp:spPr>
        <a:xfrm>
          <a:off x="332055" y="1342914"/>
          <a:ext cx="3118472" cy="951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Zvětšený objem       (mediastinální posun od strany léze)</a:t>
          </a:r>
          <a:endParaRPr lang="cs-CZ" sz="1500" kern="1200" dirty="0"/>
        </a:p>
      </dsp:txBody>
      <dsp:txXfrm>
        <a:off x="332055" y="1342914"/>
        <a:ext cx="3118472" cy="951134"/>
      </dsp:txXfrm>
    </dsp:sp>
    <dsp:sp modelId="{CFCEE02A-F610-4555-8936-848933C7235E}">
      <dsp:nvSpPr>
        <dsp:cNvPr id="0" name=""/>
        <dsp:cNvSpPr/>
      </dsp:nvSpPr>
      <dsp:spPr>
        <a:xfrm>
          <a:off x="4074222" y="1971"/>
          <a:ext cx="3118472" cy="951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Neoplazie</a:t>
          </a:r>
          <a:endParaRPr lang="cs-CZ" sz="1500" kern="1200" dirty="0"/>
        </a:p>
      </dsp:txBody>
      <dsp:txXfrm>
        <a:off x="4074222" y="1971"/>
        <a:ext cx="3118472" cy="951134"/>
      </dsp:txXfrm>
    </dsp:sp>
    <dsp:sp modelId="{31C826EF-78C7-4C7C-A320-77920F9092C1}">
      <dsp:nvSpPr>
        <dsp:cNvPr id="0" name=""/>
        <dsp:cNvSpPr/>
      </dsp:nvSpPr>
      <dsp:spPr>
        <a:xfrm>
          <a:off x="4074222" y="1342914"/>
          <a:ext cx="3118472" cy="951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Krvácení</a:t>
          </a:r>
          <a:endParaRPr lang="cs-CZ" sz="1500" kern="1200" dirty="0"/>
        </a:p>
      </dsp:txBody>
      <dsp:txXfrm>
        <a:off x="4074222" y="1342914"/>
        <a:ext cx="3118472" cy="951134"/>
      </dsp:txXfrm>
    </dsp:sp>
    <dsp:sp modelId="{32D5207A-724C-4A4B-9D14-D97B4061947F}">
      <dsp:nvSpPr>
        <dsp:cNvPr id="0" name=""/>
        <dsp:cNvSpPr/>
      </dsp:nvSpPr>
      <dsp:spPr>
        <a:xfrm>
          <a:off x="4074222" y="2683857"/>
          <a:ext cx="3118472" cy="951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Enkapsulovaná tekutina v pleurálním prostoru imitující alveolární plicní vzor</a:t>
          </a:r>
          <a:endParaRPr lang="cs-CZ" sz="1500" kern="1200" dirty="0"/>
        </a:p>
      </dsp:txBody>
      <dsp:txXfrm>
        <a:off x="4074222" y="2683857"/>
        <a:ext cx="3118472" cy="9511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8B19E-C9D9-4534-8983-7484B8338E25}">
      <dsp:nvSpPr>
        <dsp:cNvPr id="0" name=""/>
        <dsp:cNvSpPr/>
      </dsp:nvSpPr>
      <dsp:spPr>
        <a:xfrm>
          <a:off x="3762375" y="1710126"/>
          <a:ext cx="2946715" cy="340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471"/>
              </a:lnTo>
              <a:lnTo>
                <a:pt x="2946715" y="170471"/>
              </a:lnTo>
              <a:lnTo>
                <a:pt x="2946715" y="34094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5B25C6-B3FA-45FD-8F3D-F6F15F1A89E4}">
      <dsp:nvSpPr>
        <dsp:cNvPr id="0" name=""/>
        <dsp:cNvSpPr/>
      </dsp:nvSpPr>
      <dsp:spPr>
        <a:xfrm>
          <a:off x="3762375" y="1710126"/>
          <a:ext cx="982238" cy="340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471"/>
              </a:lnTo>
              <a:lnTo>
                <a:pt x="982238" y="170471"/>
              </a:lnTo>
              <a:lnTo>
                <a:pt x="982238" y="34094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4E2D2-5874-49AA-BBE6-BCEE9D6EDEDE}">
      <dsp:nvSpPr>
        <dsp:cNvPr id="0" name=""/>
        <dsp:cNvSpPr/>
      </dsp:nvSpPr>
      <dsp:spPr>
        <a:xfrm>
          <a:off x="2780136" y="1710126"/>
          <a:ext cx="982238" cy="340942"/>
        </a:xfrm>
        <a:custGeom>
          <a:avLst/>
          <a:gdLst/>
          <a:ahLst/>
          <a:cxnLst/>
          <a:rect l="0" t="0" r="0" b="0"/>
          <a:pathLst>
            <a:path>
              <a:moveTo>
                <a:pt x="982238" y="0"/>
              </a:moveTo>
              <a:lnTo>
                <a:pt x="982238" y="170471"/>
              </a:lnTo>
              <a:lnTo>
                <a:pt x="0" y="170471"/>
              </a:lnTo>
              <a:lnTo>
                <a:pt x="0" y="34094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836D3-607E-4658-A65F-1FD4C6F99094}">
      <dsp:nvSpPr>
        <dsp:cNvPr id="0" name=""/>
        <dsp:cNvSpPr/>
      </dsp:nvSpPr>
      <dsp:spPr>
        <a:xfrm>
          <a:off x="815659" y="1710126"/>
          <a:ext cx="2946715" cy="340942"/>
        </a:xfrm>
        <a:custGeom>
          <a:avLst/>
          <a:gdLst/>
          <a:ahLst/>
          <a:cxnLst/>
          <a:rect l="0" t="0" r="0" b="0"/>
          <a:pathLst>
            <a:path>
              <a:moveTo>
                <a:pt x="2946715" y="0"/>
              </a:moveTo>
              <a:lnTo>
                <a:pt x="2946715" y="170471"/>
              </a:lnTo>
              <a:lnTo>
                <a:pt x="0" y="170471"/>
              </a:lnTo>
              <a:lnTo>
                <a:pt x="0" y="34094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8FF46-B61D-465E-A6B5-8F9CAB6D71EB}">
      <dsp:nvSpPr>
        <dsp:cNvPr id="0" name=""/>
        <dsp:cNvSpPr/>
      </dsp:nvSpPr>
      <dsp:spPr>
        <a:xfrm>
          <a:off x="2844371" y="774126"/>
          <a:ext cx="1836006" cy="93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Nodulární léze/masa</a:t>
          </a:r>
          <a:endParaRPr lang="cs-CZ" sz="1500" kern="1200" dirty="0"/>
        </a:p>
      </dsp:txBody>
      <dsp:txXfrm>
        <a:off x="2844371" y="774126"/>
        <a:ext cx="1836006" cy="936000"/>
      </dsp:txXfrm>
    </dsp:sp>
    <dsp:sp modelId="{B86228CE-36EE-4200-83DF-BAEBC9F1E94F}">
      <dsp:nvSpPr>
        <dsp:cNvPr id="0" name=""/>
        <dsp:cNvSpPr/>
      </dsp:nvSpPr>
      <dsp:spPr>
        <a:xfrm>
          <a:off x="3892" y="2051069"/>
          <a:ext cx="1623534" cy="8117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Opacita měkké tkáně s kalcifikací</a:t>
          </a:r>
          <a:endParaRPr lang="cs-CZ" sz="1500" kern="1200" dirty="0"/>
        </a:p>
      </dsp:txBody>
      <dsp:txXfrm>
        <a:off x="3892" y="2051069"/>
        <a:ext cx="1623534" cy="811767"/>
      </dsp:txXfrm>
    </dsp:sp>
    <dsp:sp modelId="{22F93018-6235-4094-8A9E-03BC6EAAE99B}">
      <dsp:nvSpPr>
        <dsp:cNvPr id="0" name=""/>
        <dsp:cNvSpPr/>
      </dsp:nvSpPr>
      <dsp:spPr>
        <a:xfrm>
          <a:off x="1968369" y="2051069"/>
          <a:ext cx="1623534" cy="8117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Opacita měkké tkáně</a:t>
          </a:r>
          <a:endParaRPr lang="cs-CZ" sz="1500" kern="1200" dirty="0"/>
        </a:p>
      </dsp:txBody>
      <dsp:txXfrm>
        <a:off x="1968369" y="2051069"/>
        <a:ext cx="1623534" cy="811767"/>
      </dsp:txXfrm>
    </dsp:sp>
    <dsp:sp modelId="{4E002B31-EF0F-40BE-9E11-9CEFD420CB6B}">
      <dsp:nvSpPr>
        <dsp:cNvPr id="0" name=""/>
        <dsp:cNvSpPr/>
      </dsp:nvSpPr>
      <dsp:spPr>
        <a:xfrm>
          <a:off x="3932846" y="2051069"/>
          <a:ext cx="1623534" cy="8117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Opacita měkké tkáně s ložisky opacity plynu </a:t>
          </a:r>
          <a:endParaRPr lang="cs-CZ" sz="1500" kern="1200" dirty="0"/>
        </a:p>
      </dsp:txBody>
      <dsp:txXfrm>
        <a:off x="3932846" y="2051069"/>
        <a:ext cx="1623534" cy="811767"/>
      </dsp:txXfrm>
    </dsp:sp>
    <dsp:sp modelId="{73E4443A-E1B6-4735-8036-4C22185B0BF5}">
      <dsp:nvSpPr>
        <dsp:cNvPr id="0" name=""/>
        <dsp:cNvSpPr/>
      </dsp:nvSpPr>
      <dsp:spPr>
        <a:xfrm>
          <a:off x="5897323" y="2051069"/>
          <a:ext cx="1623534" cy="8117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Opacita plynu se stěnou opacity měkké tkáně</a:t>
          </a:r>
          <a:endParaRPr lang="cs-CZ" sz="1500" kern="1200" dirty="0"/>
        </a:p>
      </dsp:txBody>
      <dsp:txXfrm>
        <a:off x="5897323" y="2051069"/>
        <a:ext cx="1623534" cy="8117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DCDB2-607C-45D3-86D1-0CC837C97325}">
      <dsp:nvSpPr>
        <dsp:cNvPr id="0" name=""/>
        <dsp:cNvSpPr/>
      </dsp:nvSpPr>
      <dsp:spPr>
        <a:xfrm>
          <a:off x="3614259" y="1818481"/>
          <a:ext cx="296231" cy="15922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8115" y="0"/>
              </a:lnTo>
              <a:lnTo>
                <a:pt x="148115" y="1592246"/>
              </a:lnTo>
              <a:lnTo>
                <a:pt x="296231" y="159224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CD154F-B514-4084-9CD4-9D3073BF3742}">
      <dsp:nvSpPr>
        <dsp:cNvPr id="0" name=""/>
        <dsp:cNvSpPr/>
      </dsp:nvSpPr>
      <dsp:spPr>
        <a:xfrm>
          <a:off x="3614259" y="1818481"/>
          <a:ext cx="296231" cy="9553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8115" y="0"/>
              </a:lnTo>
              <a:lnTo>
                <a:pt x="148115" y="955347"/>
              </a:lnTo>
              <a:lnTo>
                <a:pt x="296231" y="95534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A2E26F-A6BC-4C00-B854-2BA029814BC1}">
      <dsp:nvSpPr>
        <dsp:cNvPr id="0" name=""/>
        <dsp:cNvSpPr/>
      </dsp:nvSpPr>
      <dsp:spPr>
        <a:xfrm>
          <a:off x="3614259" y="1818481"/>
          <a:ext cx="296231" cy="3184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8115" y="0"/>
              </a:lnTo>
              <a:lnTo>
                <a:pt x="148115" y="318449"/>
              </a:lnTo>
              <a:lnTo>
                <a:pt x="296231" y="31844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95726-DADF-429A-BC0E-6EAD7FA175C1}">
      <dsp:nvSpPr>
        <dsp:cNvPr id="0" name=""/>
        <dsp:cNvSpPr/>
      </dsp:nvSpPr>
      <dsp:spPr>
        <a:xfrm>
          <a:off x="3614259" y="1500032"/>
          <a:ext cx="296231" cy="318449"/>
        </a:xfrm>
        <a:custGeom>
          <a:avLst/>
          <a:gdLst/>
          <a:ahLst/>
          <a:cxnLst/>
          <a:rect l="0" t="0" r="0" b="0"/>
          <a:pathLst>
            <a:path>
              <a:moveTo>
                <a:pt x="0" y="318449"/>
              </a:moveTo>
              <a:lnTo>
                <a:pt x="148115" y="318449"/>
              </a:lnTo>
              <a:lnTo>
                <a:pt x="148115" y="0"/>
              </a:lnTo>
              <a:lnTo>
                <a:pt x="296231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C29947-7B8C-4100-8B7F-1554C0AB1909}">
      <dsp:nvSpPr>
        <dsp:cNvPr id="0" name=""/>
        <dsp:cNvSpPr/>
      </dsp:nvSpPr>
      <dsp:spPr>
        <a:xfrm>
          <a:off x="3614259" y="863133"/>
          <a:ext cx="296231" cy="955347"/>
        </a:xfrm>
        <a:custGeom>
          <a:avLst/>
          <a:gdLst/>
          <a:ahLst/>
          <a:cxnLst/>
          <a:rect l="0" t="0" r="0" b="0"/>
          <a:pathLst>
            <a:path>
              <a:moveTo>
                <a:pt x="0" y="955347"/>
              </a:moveTo>
              <a:lnTo>
                <a:pt x="148115" y="955347"/>
              </a:lnTo>
              <a:lnTo>
                <a:pt x="148115" y="0"/>
              </a:lnTo>
              <a:lnTo>
                <a:pt x="296231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71D191-BCB0-4718-B5D3-72E8F7A1461F}">
      <dsp:nvSpPr>
        <dsp:cNvPr id="0" name=""/>
        <dsp:cNvSpPr/>
      </dsp:nvSpPr>
      <dsp:spPr>
        <a:xfrm>
          <a:off x="3614259" y="226234"/>
          <a:ext cx="296231" cy="1592246"/>
        </a:xfrm>
        <a:custGeom>
          <a:avLst/>
          <a:gdLst/>
          <a:ahLst/>
          <a:cxnLst/>
          <a:rect l="0" t="0" r="0" b="0"/>
          <a:pathLst>
            <a:path>
              <a:moveTo>
                <a:pt x="0" y="1592246"/>
              </a:moveTo>
              <a:lnTo>
                <a:pt x="148115" y="1592246"/>
              </a:lnTo>
              <a:lnTo>
                <a:pt x="148115" y="0"/>
              </a:lnTo>
              <a:lnTo>
                <a:pt x="296231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CD717E-058B-4941-B45A-3BA25338017D}">
      <dsp:nvSpPr>
        <dsp:cNvPr id="0" name=""/>
        <dsp:cNvSpPr/>
      </dsp:nvSpPr>
      <dsp:spPr>
        <a:xfrm>
          <a:off x="2133099" y="1592604"/>
          <a:ext cx="1481159" cy="4517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Opacita měkké tkáně</a:t>
          </a:r>
          <a:endParaRPr lang="cs-CZ" sz="1500" kern="1200" dirty="0"/>
        </a:p>
      </dsp:txBody>
      <dsp:txXfrm>
        <a:off x="2133099" y="1592604"/>
        <a:ext cx="1481159" cy="451753"/>
      </dsp:txXfrm>
    </dsp:sp>
    <dsp:sp modelId="{C61A666C-0ECC-49CA-969D-ADE3BE506C3B}">
      <dsp:nvSpPr>
        <dsp:cNvPr id="0" name=""/>
        <dsp:cNvSpPr/>
      </dsp:nvSpPr>
      <dsp:spPr>
        <a:xfrm>
          <a:off x="3910490" y="358"/>
          <a:ext cx="1481159" cy="4517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Neoplazie</a:t>
          </a:r>
          <a:endParaRPr lang="cs-CZ" sz="1500" kern="1200" dirty="0"/>
        </a:p>
      </dsp:txBody>
      <dsp:txXfrm>
        <a:off x="3910490" y="358"/>
        <a:ext cx="1481159" cy="451753"/>
      </dsp:txXfrm>
    </dsp:sp>
    <dsp:sp modelId="{F19C493D-945E-4CF1-A45A-79074352EAA9}">
      <dsp:nvSpPr>
        <dsp:cNvPr id="0" name=""/>
        <dsp:cNvSpPr/>
      </dsp:nvSpPr>
      <dsp:spPr>
        <a:xfrm>
          <a:off x="3910490" y="637256"/>
          <a:ext cx="1481159" cy="4517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Metastáze</a:t>
          </a:r>
          <a:endParaRPr lang="cs-CZ" sz="1500" kern="1200" dirty="0"/>
        </a:p>
      </dsp:txBody>
      <dsp:txXfrm>
        <a:off x="3910490" y="637256"/>
        <a:ext cx="1481159" cy="451753"/>
      </dsp:txXfrm>
    </dsp:sp>
    <dsp:sp modelId="{2B6B4B6E-AA4D-45D2-B12C-4FE544F78451}">
      <dsp:nvSpPr>
        <dsp:cNvPr id="0" name=""/>
        <dsp:cNvSpPr/>
      </dsp:nvSpPr>
      <dsp:spPr>
        <a:xfrm>
          <a:off x="3910490" y="1274155"/>
          <a:ext cx="1481159" cy="4517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smtClean="0"/>
            <a:t>Granulom</a:t>
          </a:r>
          <a:endParaRPr lang="cs-CZ" sz="1500" kern="1200"/>
        </a:p>
      </dsp:txBody>
      <dsp:txXfrm>
        <a:off x="3910490" y="1274155"/>
        <a:ext cx="1481159" cy="451753"/>
      </dsp:txXfrm>
    </dsp:sp>
    <dsp:sp modelId="{4626AA69-12EB-45E4-B304-1A4FBDD919E7}">
      <dsp:nvSpPr>
        <dsp:cNvPr id="0" name=""/>
        <dsp:cNvSpPr/>
      </dsp:nvSpPr>
      <dsp:spPr>
        <a:xfrm>
          <a:off x="3910490" y="1911053"/>
          <a:ext cx="1481159" cy="4517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smtClean="0"/>
            <a:t>Absces </a:t>
          </a:r>
          <a:endParaRPr lang="cs-CZ" sz="1500" kern="1200"/>
        </a:p>
      </dsp:txBody>
      <dsp:txXfrm>
        <a:off x="3910490" y="1911053"/>
        <a:ext cx="1481159" cy="451753"/>
      </dsp:txXfrm>
    </dsp:sp>
    <dsp:sp modelId="{B776AA97-BB6A-45FA-B792-F66675861F11}">
      <dsp:nvSpPr>
        <dsp:cNvPr id="0" name=""/>
        <dsp:cNvSpPr/>
      </dsp:nvSpPr>
      <dsp:spPr>
        <a:xfrm>
          <a:off x="3910490" y="2547952"/>
          <a:ext cx="1481159" cy="4517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smtClean="0"/>
            <a:t>Hematom</a:t>
          </a:r>
          <a:endParaRPr lang="cs-CZ" sz="1500" kern="1200"/>
        </a:p>
      </dsp:txBody>
      <dsp:txXfrm>
        <a:off x="3910490" y="2547952"/>
        <a:ext cx="1481159" cy="451753"/>
      </dsp:txXfrm>
    </dsp:sp>
    <dsp:sp modelId="{51C85322-036C-406B-8052-6059285F1CB3}">
      <dsp:nvSpPr>
        <dsp:cNvPr id="0" name=""/>
        <dsp:cNvSpPr/>
      </dsp:nvSpPr>
      <dsp:spPr>
        <a:xfrm>
          <a:off x="3910490" y="3184851"/>
          <a:ext cx="1481159" cy="4517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smtClean="0"/>
            <a:t>Cysta </a:t>
          </a:r>
          <a:endParaRPr lang="cs-CZ" sz="1500" kern="1200"/>
        </a:p>
      </dsp:txBody>
      <dsp:txXfrm>
        <a:off x="3910490" y="3184851"/>
        <a:ext cx="1481159" cy="4517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865B7-7400-40B5-A4B3-0DD3D1811DB8}">
      <dsp:nvSpPr>
        <dsp:cNvPr id="0" name=""/>
        <dsp:cNvSpPr/>
      </dsp:nvSpPr>
      <dsp:spPr>
        <a:xfrm>
          <a:off x="4660256" y="2976748"/>
          <a:ext cx="359152" cy="386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9576" y="0"/>
              </a:lnTo>
              <a:lnTo>
                <a:pt x="179576" y="386088"/>
              </a:lnTo>
              <a:lnTo>
                <a:pt x="359152" y="386088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5F498-9D75-47DF-8BFE-1F6A8FC6719B}">
      <dsp:nvSpPr>
        <dsp:cNvPr id="0" name=""/>
        <dsp:cNvSpPr/>
      </dsp:nvSpPr>
      <dsp:spPr>
        <a:xfrm>
          <a:off x="4660256" y="2590659"/>
          <a:ext cx="359152" cy="386088"/>
        </a:xfrm>
        <a:custGeom>
          <a:avLst/>
          <a:gdLst/>
          <a:ahLst/>
          <a:cxnLst/>
          <a:rect l="0" t="0" r="0" b="0"/>
          <a:pathLst>
            <a:path>
              <a:moveTo>
                <a:pt x="0" y="386088"/>
              </a:moveTo>
              <a:lnTo>
                <a:pt x="179576" y="386088"/>
              </a:lnTo>
              <a:lnTo>
                <a:pt x="179576" y="0"/>
              </a:lnTo>
              <a:lnTo>
                <a:pt x="359152" y="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7070A-4190-4FFC-BFB5-EDC8ADE3DB01}">
      <dsp:nvSpPr>
        <dsp:cNvPr id="0" name=""/>
        <dsp:cNvSpPr/>
      </dsp:nvSpPr>
      <dsp:spPr>
        <a:xfrm>
          <a:off x="2505341" y="2011525"/>
          <a:ext cx="359152" cy="965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9576" y="0"/>
              </a:lnTo>
              <a:lnTo>
                <a:pt x="179576" y="965222"/>
              </a:lnTo>
              <a:lnTo>
                <a:pt x="359152" y="96522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A00930-45D3-419B-9D02-F2DD613A8C54}">
      <dsp:nvSpPr>
        <dsp:cNvPr id="0" name=""/>
        <dsp:cNvSpPr/>
      </dsp:nvSpPr>
      <dsp:spPr>
        <a:xfrm>
          <a:off x="4660256" y="1046303"/>
          <a:ext cx="359152" cy="772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9576" y="0"/>
              </a:lnTo>
              <a:lnTo>
                <a:pt x="179576" y="772177"/>
              </a:lnTo>
              <a:lnTo>
                <a:pt x="359152" y="772177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61EC6E-0FEC-4D2B-86B2-99A721FDBD06}">
      <dsp:nvSpPr>
        <dsp:cNvPr id="0" name=""/>
        <dsp:cNvSpPr/>
      </dsp:nvSpPr>
      <dsp:spPr>
        <a:xfrm>
          <a:off x="4660256" y="1000583"/>
          <a:ext cx="3591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9152" y="4572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B83F3C-701B-4B56-B707-8BA84BA55D8B}">
      <dsp:nvSpPr>
        <dsp:cNvPr id="0" name=""/>
        <dsp:cNvSpPr/>
      </dsp:nvSpPr>
      <dsp:spPr>
        <a:xfrm>
          <a:off x="4660256" y="274125"/>
          <a:ext cx="359152" cy="772177"/>
        </a:xfrm>
        <a:custGeom>
          <a:avLst/>
          <a:gdLst/>
          <a:ahLst/>
          <a:cxnLst/>
          <a:rect l="0" t="0" r="0" b="0"/>
          <a:pathLst>
            <a:path>
              <a:moveTo>
                <a:pt x="0" y="772177"/>
              </a:moveTo>
              <a:lnTo>
                <a:pt x="179576" y="772177"/>
              </a:lnTo>
              <a:lnTo>
                <a:pt x="179576" y="0"/>
              </a:lnTo>
              <a:lnTo>
                <a:pt x="359152" y="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DAEA3-B8DA-4EB1-90B5-F922159CC19E}">
      <dsp:nvSpPr>
        <dsp:cNvPr id="0" name=""/>
        <dsp:cNvSpPr/>
      </dsp:nvSpPr>
      <dsp:spPr>
        <a:xfrm>
          <a:off x="2505341" y="1046303"/>
          <a:ext cx="359152" cy="965222"/>
        </a:xfrm>
        <a:custGeom>
          <a:avLst/>
          <a:gdLst/>
          <a:ahLst/>
          <a:cxnLst/>
          <a:rect l="0" t="0" r="0" b="0"/>
          <a:pathLst>
            <a:path>
              <a:moveTo>
                <a:pt x="0" y="965222"/>
              </a:moveTo>
              <a:lnTo>
                <a:pt x="179576" y="965222"/>
              </a:lnTo>
              <a:lnTo>
                <a:pt x="179576" y="0"/>
              </a:lnTo>
              <a:lnTo>
                <a:pt x="359152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8C9657-746F-4F17-8192-9DD18CD6901C}">
      <dsp:nvSpPr>
        <dsp:cNvPr id="0" name=""/>
        <dsp:cNvSpPr/>
      </dsp:nvSpPr>
      <dsp:spPr>
        <a:xfrm>
          <a:off x="709578" y="1737672"/>
          <a:ext cx="1795762" cy="5477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Opacita měkké tkáně s kalcifikací</a:t>
          </a:r>
          <a:endParaRPr lang="cs-CZ" sz="1500" kern="1200" dirty="0"/>
        </a:p>
      </dsp:txBody>
      <dsp:txXfrm>
        <a:off x="709578" y="1737672"/>
        <a:ext cx="1795762" cy="547707"/>
      </dsp:txXfrm>
    </dsp:sp>
    <dsp:sp modelId="{10546FF1-58FC-40A7-9694-02EBC26FB787}">
      <dsp:nvSpPr>
        <dsp:cNvPr id="0" name=""/>
        <dsp:cNvSpPr/>
      </dsp:nvSpPr>
      <dsp:spPr>
        <a:xfrm>
          <a:off x="2864493" y="772449"/>
          <a:ext cx="1795762" cy="5477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Centrální kalcifikace</a:t>
          </a:r>
          <a:endParaRPr lang="cs-CZ" sz="1500" kern="1200" dirty="0"/>
        </a:p>
      </dsp:txBody>
      <dsp:txXfrm>
        <a:off x="2864493" y="772449"/>
        <a:ext cx="1795762" cy="547707"/>
      </dsp:txXfrm>
    </dsp:sp>
    <dsp:sp modelId="{F2F07AA2-DA03-4136-BC6C-98F6D478337E}">
      <dsp:nvSpPr>
        <dsp:cNvPr id="0" name=""/>
        <dsp:cNvSpPr/>
      </dsp:nvSpPr>
      <dsp:spPr>
        <a:xfrm>
          <a:off x="5019408" y="271"/>
          <a:ext cx="1795762" cy="5477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Granulom</a:t>
          </a:r>
        </a:p>
      </dsp:txBody>
      <dsp:txXfrm>
        <a:off x="5019408" y="271"/>
        <a:ext cx="1795762" cy="547707"/>
      </dsp:txXfrm>
    </dsp:sp>
    <dsp:sp modelId="{F6E0F3E9-7A3B-4BE4-8751-7A451877E24A}">
      <dsp:nvSpPr>
        <dsp:cNvPr id="0" name=""/>
        <dsp:cNvSpPr/>
      </dsp:nvSpPr>
      <dsp:spPr>
        <a:xfrm>
          <a:off x="5019408" y="772449"/>
          <a:ext cx="1795762" cy="5477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Neoplazie</a:t>
          </a:r>
        </a:p>
      </dsp:txBody>
      <dsp:txXfrm>
        <a:off x="5019408" y="772449"/>
        <a:ext cx="1795762" cy="547707"/>
      </dsp:txXfrm>
    </dsp:sp>
    <dsp:sp modelId="{03DD1394-296D-4E5B-AA36-066D58B86CED}">
      <dsp:nvSpPr>
        <dsp:cNvPr id="0" name=""/>
        <dsp:cNvSpPr/>
      </dsp:nvSpPr>
      <dsp:spPr>
        <a:xfrm>
          <a:off x="5019408" y="1544627"/>
          <a:ext cx="1795762" cy="5477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(absces)</a:t>
          </a:r>
        </a:p>
      </dsp:txBody>
      <dsp:txXfrm>
        <a:off x="5019408" y="1544627"/>
        <a:ext cx="1795762" cy="547707"/>
      </dsp:txXfrm>
    </dsp:sp>
    <dsp:sp modelId="{70958E7D-5C8F-47C9-881D-3CF2A3C7C6E6}">
      <dsp:nvSpPr>
        <dsp:cNvPr id="0" name=""/>
        <dsp:cNvSpPr/>
      </dsp:nvSpPr>
      <dsp:spPr>
        <a:xfrm>
          <a:off x="2864493" y="2702894"/>
          <a:ext cx="1795762" cy="5477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Periferní kalcifikace (egg shell)</a:t>
          </a:r>
          <a:endParaRPr lang="cs-CZ" sz="1500" kern="1200" dirty="0"/>
        </a:p>
      </dsp:txBody>
      <dsp:txXfrm>
        <a:off x="2864493" y="2702894"/>
        <a:ext cx="1795762" cy="547707"/>
      </dsp:txXfrm>
    </dsp:sp>
    <dsp:sp modelId="{78648519-E38D-4EA7-A2C6-5E43A79B0D56}">
      <dsp:nvSpPr>
        <dsp:cNvPr id="0" name=""/>
        <dsp:cNvSpPr/>
      </dsp:nvSpPr>
      <dsp:spPr>
        <a:xfrm>
          <a:off x="5019408" y="2316805"/>
          <a:ext cx="1795762" cy="5477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Cysta</a:t>
          </a:r>
        </a:p>
      </dsp:txBody>
      <dsp:txXfrm>
        <a:off x="5019408" y="2316805"/>
        <a:ext cx="1795762" cy="547707"/>
      </dsp:txXfrm>
    </dsp:sp>
    <dsp:sp modelId="{95BFAE2A-9457-4D2A-8F81-E68C048B14B1}">
      <dsp:nvSpPr>
        <dsp:cNvPr id="0" name=""/>
        <dsp:cNvSpPr/>
      </dsp:nvSpPr>
      <dsp:spPr>
        <a:xfrm>
          <a:off x="5019408" y="3088983"/>
          <a:ext cx="1795762" cy="5477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(absces)</a:t>
          </a:r>
        </a:p>
      </dsp:txBody>
      <dsp:txXfrm>
        <a:off x="5019408" y="3088983"/>
        <a:ext cx="1795762" cy="5477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BC8EA-903F-400D-8B4F-01727411B618}">
      <dsp:nvSpPr>
        <dsp:cNvPr id="0" name=""/>
        <dsp:cNvSpPr/>
      </dsp:nvSpPr>
      <dsp:spPr>
        <a:xfrm>
          <a:off x="2793503" y="3126333"/>
          <a:ext cx="508992" cy="547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4496" y="0"/>
              </a:lnTo>
              <a:lnTo>
                <a:pt x="254496" y="547166"/>
              </a:lnTo>
              <a:lnTo>
                <a:pt x="508992" y="54716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DC610A-AD03-46B5-A0D9-2D1B79A800C7}">
      <dsp:nvSpPr>
        <dsp:cNvPr id="0" name=""/>
        <dsp:cNvSpPr/>
      </dsp:nvSpPr>
      <dsp:spPr>
        <a:xfrm>
          <a:off x="2793503" y="2579166"/>
          <a:ext cx="508992" cy="547166"/>
        </a:xfrm>
        <a:custGeom>
          <a:avLst/>
          <a:gdLst/>
          <a:ahLst/>
          <a:cxnLst/>
          <a:rect l="0" t="0" r="0" b="0"/>
          <a:pathLst>
            <a:path>
              <a:moveTo>
                <a:pt x="0" y="547166"/>
              </a:moveTo>
              <a:lnTo>
                <a:pt x="254496" y="547166"/>
              </a:lnTo>
              <a:lnTo>
                <a:pt x="254496" y="0"/>
              </a:lnTo>
              <a:lnTo>
                <a:pt x="508992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9F1539-95E3-4E30-BDD3-7E6036DC2AD7}">
      <dsp:nvSpPr>
        <dsp:cNvPr id="0" name=""/>
        <dsp:cNvSpPr/>
      </dsp:nvSpPr>
      <dsp:spPr>
        <a:xfrm>
          <a:off x="2793503" y="937666"/>
          <a:ext cx="508992" cy="547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4496" y="0"/>
              </a:lnTo>
              <a:lnTo>
                <a:pt x="254496" y="547166"/>
              </a:lnTo>
              <a:lnTo>
                <a:pt x="508992" y="54716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BB945C-DAE5-4C15-83D9-5E114AB34974}">
      <dsp:nvSpPr>
        <dsp:cNvPr id="0" name=""/>
        <dsp:cNvSpPr/>
      </dsp:nvSpPr>
      <dsp:spPr>
        <a:xfrm>
          <a:off x="2793503" y="390500"/>
          <a:ext cx="508992" cy="547166"/>
        </a:xfrm>
        <a:custGeom>
          <a:avLst/>
          <a:gdLst/>
          <a:ahLst/>
          <a:cxnLst/>
          <a:rect l="0" t="0" r="0" b="0"/>
          <a:pathLst>
            <a:path>
              <a:moveTo>
                <a:pt x="0" y="547166"/>
              </a:moveTo>
              <a:lnTo>
                <a:pt x="254496" y="547166"/>
              </a:lnTo>
              <a:lnTo>
                <a:pt x="254496" y="0"/>
              </a:lnTo>
              <a:lnTo>
                <a:pt x="508992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B2420C-C7CF-4778-BC75-69C5C7F6FA16}">
      <dsp:nvSpPr>
        <dsp:cNvPr id="0" name=""/>
        <dsp:cNvSpPr/>
      </dsp:nvSpPr>
      <dsp:spPr>
        <a:xfrm>
          <a:off x="248542" y="549560"/>
          <a:ext cx="2544960" cy="7762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Opacita měkké tkáně s ložisky opacity plynu</a:t>
          </a:r>
          <a:endParaRPr lang="cs-CZ" sz="1500" kern="1200" dirty="0"/>
        </a:p>
      </dsp:txBody>
      <dsp:txXfrm>
        <a:off x="248542" y="549560"/>
        <a:ext cx="2544960" cy="776213"/>
      </dsp:txXfrm>
    </dsp:sp>
    <dsp:sp modelId="{4F1C1C59-EE6D-4075-A208-9D39065A997D}">
      <dsp:nvSpPr>
        <dsp:cNvPr id="0" name=""/>
        <dsp:cNvSpPr/>
      </dsp:nvSpPr>
      <dsp:spPr>
        <a:xfrm>
          <a:off x="3302496" y="2393"/>
          <a:ext cx="2544960" cy="7762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Neoplazie s centrální nekrózou</a:t>
          </a:r>
          <a:endParaRPr lang="cs-CZ" sz="1500" kern="1200" dirty="0"/>
        </a:p>
      </dsp:txBody>
      <dsp:txXfrm>
        <a:off x="3302496" y="2393"/>
        <a:ext cx="2544960" cy="776213"/>
      </dsp:txXfrm>
    </dsp:sp>
    <dsp:sp modelId="{134A54F3-19DE-4B80-A075-C67586EE39EB}">
      <dsp:nvSpPr>
        <dsp:cNvPr id="0" name=""/>
        <dsp:cNvSpPr/>
      </dsp:nvSpPr>
      <dsp:spPr>
        <a:xfrm>
          <a:off x="3302496" y="1096726"/>
          <a:ext cx="2544960" cy="7762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Absces</a:t>
          </a:r>
        </a:p>
      </dsp:txBody>
      <dsp:txXfrm>
        <a:off x="3302496" y="1096726"/>
        <a:ext cx="2544960" cy="776213"/>
      </dsp:txXfrm>
    </dsp:sp>
    <dsp:sp modelId="{754055D2-080B-4040-B19C-AD550488763C}">
      <dsp:nvSpPr>
        <dsp:cNvPr id="0" name=""/>
        <dsp:cNvSpPr/>
      </dsp:nvSpPr>
      <dsp:spPr>
        <a:xfrm>
          <a:off x="248542" y="2738226"/>
          <a:ext cx="2544960" cy="7762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Opacita plynu se stěnou opacity měkké tkáně</a:t>
          </a:r>
          <a:endParaRPr lang="cs-CZ" sz="1500" kern="1200" dirty="0"/>
        </a:p>
      </dsp:txBody>
      <dsp:txXfrm>
        <a:off x="248542" y="2738226"/>
        <a:ext cx="2544960" cy="776213"/>
      </dsp:txXfrm>
    </dsp:sp>
    <dsp:sp modelId="{E0256512-3DE6-42D0-A7A5-F28BA1369905}">
      <dsp:nvSpPr>
        <dsp:cNvPr id="0" name=""/>
        <dsp:cNvSpPr/>
      </dsp:nvSpPr>
      <dsp:spPr>
        <a:xfrm>
          <a:off x="3302496" y="2191060"/>
          <a:ext cx="2544960" cy="7762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Tenkostěnná cysta</a:t>
          </a:r>
        </a:p>
      </dsp:txBody>
      <dsp:txXfrm>
        <a:off x="3302496" y="2191060"/>
        <a:ext cx="2544960" cy="776213"/>
      </dsp:txXfrm>
    </dsp:sp>
    <dsp:sp modelId="{672A51A8-E1A5-4A46-BF6D-AAC59044FD8F}">
      <dsp:nvSpPr>
        <dsp:cNvPr id="0" name=""/>
        <dsp:cNvSpPr/>
      </dsp:nvSpPr>
      <dsp:spPr>
        <a:xfrm>
          <a:off x="3302496" y="3285393"/>
          <a:ext cx="2544960" cy="7762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Silnostěnný absces</a:t>
          </a:r>
          <a:endParaRPr lang="cs-CZ" sz="1500" kern="1200" dirty="0"/>
        </a:p>
      </dsp:txBody>
      <dsp:txXfrm>
        <a:off x="3302496" y="3285393"/>
        <a:ext cx="2544960" cy="7762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731A9-7E57-4C9A-9E74-A2D1630BB247}">
      <dsp:nvSpPr>
        <dsp:cNvPr id="0" name=""/>
        <dsp:cNvSpPr/>
      </dsp:nvSpPr>
      <dsp:spPr>
        <a:xfrm>
          <a:off x="4176837" y="1681808"/>
          <a:ext cx="852369" cy="644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4993"/>
              </a:lnTo>
              <a:lnTo>
                <a:pt x="852369" y="64499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FA5261-54FC-484A-BBA5-18AC3A577F39}">
      <dsp:nvSpPr>
        <dsp:cNvPr id="0" name=""/>
        <dsp:cNvSpPr/>
      </dsp:nvSpPr>
      <dsp:spPr>
        <a:xfrm>
          <a:off x="3589573" y="691812"/>
          <a:ext cx="1140230" cy="298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634"/>
              </a:lnTo>
              <a:lnTo>
                <a:pt x="1140230" y="153634"/>
              </a:lnTo>
              <a:lnTo>
                <a:pt x="1140230" y="29878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2FE8CD-B528-4E11-9292-1E175F714CEC}">
      <dsp:nvSpPr>
        <dsp:cNvPr id="0" name=""/>
        <dsp:cNvSpPr/>
      </dsp:nvSpPr>
      <dsp:spPr>
        <a:xfrm>
          <a:off x="1763415" y="1681808"/>
          <a:ext cx="203629" cy="644993"/>
        </a:xfrm>
        <a:custGeom>
          <a:avLst/>
          <a:gdLst/>
          <a:ahLst/>
          <a:cxnLst/>
          <a:rect l="0" t="0" r="0" b="0"/>
          <a:pathLst>
            <a:path>
              <a:moveTo>
                <a:pt x="203629" y="0"/>
              </a:moveTo>
              <a:lnTo>
                <a:pt x="203629" y="644993"/>
              </a:lnTo>
              <a:lnTo>
                <a:pt x="0" y="64499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677732-662A-4574-88F8-C1112B65E39C}">
      <dsp:nvSpPr>
        <dsp:cNvPr id="0" name=""/>
        <dsp:cNvSpPr/>
      </dsp:nvSpPr>
      <dsp:spPr>
        <a:xfrm>
          <a:off x="1967045" y="1681808"/>
          <a:ext cx="242752" cy="644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4993"/>
              </a:lnTo>
              <a:lnTo>
                <a:pt x="242752" y="64499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72286-53AD-4C71-B0C6-346F87B6406A}">
      <dsp:nvSpPr>
        <dsp:cNvPr id="0" name=""/>
        <dsp:cNvSpPr/>
      </dsp:nvSpPr>
      <dsp:spPr>
        <a:xfrm>
          <a:off x="2520011" y="691812"/>
          <a:ext cx="1069561" cy="298788"/>
        </a:xfrm>
        <a:custGeom>
          <a:avLst/>
          <a:gdLst/>
          <a:ahLst/>
          <a:cxnLst/>
          <a:rect l="0" t="0" r="0" b="0"/>
          <a:pathLst>
            <a:path>
              <a:moveTo>
                <a:pt x="1069561" y="0"/>
              </a:moveTo>
              <a:lnTo>
                <a:pt x="1069561" y="153634"/>
              </a:lnTo>
              <a:lnTo>
                <a:pt x="0" y="153634"/>
              </a:lnTo>
              <a:lnTo>
                <a:pt x="0" y="29878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1CB2A-4022-4607-84CB-2897DAB82B9F}">
      <dsp:nvSpPr>
        <dsp:cNvPr id="0" name=""/>
        <dsp:cNvSpPr/>
      </dsp:nvSpPr>
      <dsp:spPr>
        <a:xfrm>
          <a:off x="2898365" y="604"/>
          <a:ext cx="1382415" cy="691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Alveoly</a:t>
          </a:r>
          <a:endParaRPr lang="cs-CZ" sz="1500" kern="1200" dirty="0"/>
        </a:p>
      </dsp:txBody>
      <dsp:txXfrm>
        <a:off x="2898365" y="604"/>
        <a:ext cx="1382415" cy="691207"/>
      </dsp:txXfrm>
    </dsp:sp>
    <dsp:sp modelId="{4C6BFB43-885E-40C0-A169-4D5C7E4C78D2}">
      <dsp:nvSpPr>
        <dsp:cNvPr id="0" name=""/>
        <dsp:cNvSpPr/>
      </dsp:nvSpPr>
      <dsp:spPr>
        <a:xfrm>
          <a:off x="1828804" y="990601"/>
          <a:ext cx="1382415" cy="691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Vyplněné</a:t>
          </a:r>
          <a:endParaRPr lang="cs-CZ" sz="1500" kern="1200" dirty="0"/>
        </a:p>
      </dsp:txBody>
      <dsp:txXfrm>
        <a:off x="1828804" y="990601"/>
        <a:ext cx="1382415" cy="691207"/>
      </dsp:txXfrm>
    </dsp:sp>
    <dsp:sp modelId="{FFC56933-3641-4AB3-BA13-B72B86EB9E42}">
      <dsp:nvSpPr>
        <dsp:cNvPr id="0" name=""/>
        <dsp:cNvSpPr/>
      </dsp:nvSpPr>
      <dsp:spPr>
        <a:xfrm>
          <a:off x="2209797" y="1981198"/>
          <a:ext cx="1382415" cy="691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Tekutinou</a:t>
          </a:r>
          <a:endParaRPr lang="cs-CZ" sz="1500" kern="1200" dirty="0"/>
        </a:p>
      </dsp:txBody>
      <dsp:txXfrm>
        <a:off x="2209797" y="1981198"/>
        <a:ext cx="1382415" cy="691207"/>
      </dsp:txXfrm>
    </dsp:sp>
    <dsp:sp modelId="{E4C0B850-94FC-40F9-BD9C-BEE6DC95CF3A}">
      <dsp:nvSpPr>
        <dsp:cNvPr id="0" name=""/>
        <dsp:cNvSpPr/>
      </dsp:nvSpPr>
      <dsp:spPr>
        <a:xfrm>
          <a:off x="381000" y="1981198"/>
          <a:ext cx="1382415" cy="691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Buňkami</a:t>
          </a:r>
          <a:endParaRPr lang="cs-CZ" sz="1500" kern="1200" dirty="0"/>
        </a:p>
      </dsp:txBody>
      <dsp:txXfrm>
        <a:off x="381000" y="1981198"/>
        <a:ext cx="1382415" cy="691207"/>
      </dsp:txXfrm>
    </dsp:sp>
    <dsp:sp modelId="{E26279CE-9F9D-45B4-B79A-753D5DBE6EB4}">
      <dsp:nvSpPr>
        <dsp:cNvPr id="0" name=""/>
        <dsp:cNvSpPr/>
      </dsp:nvSpPr>
      <dsp:spPr>
        <a:xfrm>
          <a:off x="4038595" y="990601"/>
          <a:ext cx="1382415" cy="691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Kolabované</a:t>
          </a:r>
          <a:endParaRPr lang="cs-CZ" sz="1500" kern="1200" dirty="0"/>
        </a:p>
      </dsp:txBody>
      <dsp:txXfrm>
        <a:off x="4038595" y="990601"/>
        <a:ext cx="1382415" cy="691207"/>
      </dsp:txXfrm>
    </dsp:sp>
    <dsp:sp modelId="{93C48BDF-4D8C-4613-A174-BE2D8F0122A9}">
      <dsp:nvSpPr>
        <dsp:cNvPr id="0" name=""/>
        <dsp:cNvSpPr/>
      </dsp:nvSpPr>
      <dsp:spPr>
        <a:xfrm>
          <a:off x="5029206" y="1981198"/>
          <a:ext cx="1382415" cy="691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Atelektáza</a:t>
          </a:r>
          <a:endParaRPr lang="cs-CZ" sz="1500" kern="1200" dirty="0"/>
        </a:p>
      </dsp:txBody>
      <dsp:txXfrm>
        <a:off x="5029206" y="1981198"/>
        <a:ext cx="1382415" cy="6912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7F1B5-7BC9-4C4E-9623-0C8BA7944D23}">
      <dsp:nvSpPr>
        <dsp:cNvPr id="0" name=""/>
        <dsp:cNvSpPr/>
      </dsp:nvSpPr>
      <dsp:spPr>
        <a:xfrm>
          <a:off x="3140216" y="1637009"/>
          <a:ext cx="410419" cy="13236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209" y="0"/>
              </a:lnTo>
              <a:lnTo>
                <a:pt x="205209" y="1323601"/>
              </a:lnTo>
              <a:lnTo>
                <a:pt x="410419" y="132360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454F58-A222-4153-9F31-02114C751059}">
      <dsp:nvSpPr>
        <dsp:cNvPr id="0" name=""/>
        <dsp:cNvSpPr/>
      </dsp:nvSpPr>
      <dsp:spPr>
        <a:xfrm>
          <a:off x="3140216" y="1637009"/>
          <a:ext cx="410419" cy="4412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209" y="0"/>
              </a:lnTo>
              <a:lnTo>
                <a:pt x="205209" y="441200"/>
              </a:lnTo>
              <a:lnTo>
                <a:pt x="410419" y="44120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FB1CE6-90BE-49E8-85F5-32A2B1C84F07}">
      <dsp:nvSpPr>
        <dsp:cNvPr id="0" name=""/>
        <dsp:cNvSpPr/>
      </dsp:nvSpPr>
      <dsp:spPr>
        <a:xfrm>
          <a:off x="3140216" y="1195809"/>
          <a:ext cx="410419" cy="441200"/>
        </a:xfrm>
        <a:custGeom>
          <a:avLst/>
          <a:gdLst/>
          <a:ahLst/>
          <a:cxnLst/>
          <a:rect l="0" t="0" r="0" b="0"/>
          <a:pathLst>
            <a:path>
              <a:moveTo>
                <a:pt x="0" y="441200"/>
              </a:moveTo>
              <a:lnTo>
                <a:pt x="205209" y="441200"/>
              </a:lnTo>
              <a:lnTo>
                <a:pt x="205209" y="0"/>
              </a:lnTo>
              <a:lnTo>
                <a:pt x="410419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B2683E-AD3F-49FA-90A4-F3CDADBC7143}">
      <dsp:nvSpPr>
        <dsp:cNvPr id="0" name=""/>
        <dsp:cNvSpPr/>
      </dsp:nvSpPr>
      <dsp:spPr>
        <a:xfrm>
          <a:off x="3140216" y="313408"/>
          <a:ext cx="410419" cy="1323601"/>
        </a:xfrm>
        <a:custGeom>
          <a:avLst/>
          <a:gdLst/>
          <a:ahLst/>
          <a:cxnLst/>
          <a:rect l="0" t="0" r="0" b="0"/>
          <a:pathLst>
            <a:path>
              <a:moveTo>
                <a:pt x="0" y="1323601"/>
              </a:moveTo>
              <a:lnTo>
                <a:pt x="205209" y="1323601"/>
              </a:lnTo>
              <a:lnTo>
                <a:pt x="205209" y="0"/>
              </a:lnTo>
              <a:lnTo>
                <a:pt x="410419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9698B8-5503-4C07-809E-C220F2715C1F}">
      <dsp:nvSpPr>
        <dsp:cNvPr id="0" name=""/>
        <dsp:cNvSpPr/>
      </dsp:nvSpPr>
      <dsp:spPr>
        <a:xfrm>
          <a:off x="1088121" y="1324065"/>
          <a:ext cx="2052095" cy="6258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Alveoly vyplněné tekutinou</a:t>
          </a:r>
          <a:endParaRPr lang="cs-CZ" sz="1500" kern="1200" dirty="0"/>
        </a:p>
      </dsp:txBody>
      <dsp:txXfrm>
        <a:off x="1088121" y="1324065"/>
        <a:ext cx="2052095" cy="625889"/>
      </dsp:txXfrm>
    </dsp:sp>
    <dsp:sp modelId="{D21B41AE-0A67-46F8-908E-6E5AAA463835}">
      <dsp:nvSpPr>
        <dsp:cNvPr id="0" name=""/>
        <dsp:cNvSpPr/>
      </dsp:nvSpPr>
      <dsp:spPr>
        <a:xfrm>
          <a:off x="3550635" y="463"/>
          <a:ext cx="2052095" cy="6258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Transudát</a:t>
          </a:r>
          <a:endParaRPr lang="cs-CZ" sz="1500" kern="1200" dirty="0"/>
        </a:p>
      </dsp:txBody>
      <dsp:txXfrm>
        <a:off x="3550635" y="463"/>
        <a:ext cx="2052095" cy="625889"/>
      </dsp:txXfrm>
    </dsp:sp>
    <dsp:sp modelId="{5E271E5F-57CA-4790-BA04-D9C1EECAF613}">
      <dsp:nvSpPr>
        <dsp:cNvPr id="0" name=""/>
        <dsp:cNvSpPr/>
      </dsp:nvSpPr>
      <dsp:spPr>
        <a:xfrm>
          <a:off x="3550635" y="882864"/>
          <a:ext cx="2052095" cy="6258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Exsudát</a:t>
          </a:r>
          <a:endParaRPr lang="cs-CZ" sz="1500" kern="1200" dirty="0"/>
        </a:p>
      </dsp:txBody>
      <dsp:txXfrm>
        <a:off x="3550635" y="882864"/>
        <a:ext cx="2052095" cy="625889"/>
      </dsp:txXfrm>
    </dsp:sp>
    <dsp:sp modelId="{C0F3A55E-744F-4C11-8BE7-CB2F02B29CFB}">
      <dsp:nvSpPr>
        <dsp:cNvPr id="0" name=""/>
        <dsp:cNvSpPr/>
      </dsp:nvSpPr>
      <dsp:spPr>
        <a:xfrm>
          <a:off x="3550635" y="1765265"/>
          <a:ext cx="2052095" cy="6258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Krev</a:t>
          </a:r>
          <a:endParaRPr lang="cs-CZ" sz="1500" kern="1200" dirty="0"/>
        </a:p>
      </dsp:txBody>
      <dsp:txXfrm>
        <a:off x="3550635" y="1765265"/>
        <a:ext cx="2052095" cy="625889"/>
      </dsp:txXfrm>
    </dsp:sp>
    <dsp:sp modelId="{FC8BD005-C058-4651-A1E6-3B3C280AC07F}">
      <dsp:nvSpPr>
        <dsp:cNvPr id="0" name=""/>
        <dsp:cNvSpPr/>
      </dsp:nvSpPr>
      <dsp:spPr>
        <a:xfrm>
          <a:off x="3550635" y="2647666"/>
          <a:ext cx="2052095" cy="6258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(Lymfa)</a:t>
          </a:r>
          <a:endParaRPr lang="cs-CZ" sz="1500" kern="1200" dirty="0"/>
        </a:p>
      </dsp:txBody>
      <dsp:txXfrm>
        <a:off x="3550635" y="2647666"/>
        <a:ext cx="2052095" cy="6258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454F58-A222-4153-9F31-02114C751059}">
      <dsp:nvSpPr>
        <dsp:cNvPr id="0" name=""/>
        <dsp:cNvSpPr/>
      </dsp:nvSpPr>
      <dsp:spPr>
        <a:xfrm>
          <a:off x="2078384" y="1331515"/>
          <a:ext cx="415230" cy="446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7615" y="0"/>
              </a:lnTo>
              <a:lnTo>
                <a:pt x="207615" y="446372"/>
              </a:lnTo>
              <a:lnTo>
                <a:pt x="415230" y="44637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FB1CE6-90BE-49E8-85F5-32A2B1C84F07}">
      <dsp:nvSpPr>
        <dsp:cNvPr id="0" name=""/>
        <dsp:cNvSpPr/>
      </dsp:nvSpPr>
      <dsp:spPr>
        <a:xfrm>
          <a:off x="2078384" y="885142"/>
          <a:ext cx="415230" cy="446372"/>
        </a:xfrm>
        <a:custGeom>
          <a:avLst/>
          <a:gdLst/>
          <a:ahLst/>
          <a:cxnLst/>
          <a:rect l="0" t="0" r="0" b="0"/>
          <a:pathLst>
            <a:path>
              <a:moveTo>
                <a:pt x="0" y="446372"/>
              </a:moveTo>
              <a:lnTo>
                <a:pt x="207615" y="446372"/>
              </a:lnTo>
              <a:lnTo>
                <a:pt x="207615" y="0"/>
              </a:lnTo>
              <a:lnTo>
                <a:pt x="415230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9698B8-5503-4C07-809E-C220F2715C1F}">
      <dsp:nvSpPr>
        <dsp:cNvPr id="0" name=""/>
        <dsp:cNvSpPr/>
      </dsp:nvSpPr>
      <dsp:spPr>
        <a:xfrm>
          <a:off x="2232" y="1014902"/>
          <a:ext cx="2076152" cy="6332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Alveoly vyplněné buňkami</a:t>
          </a:r>
          <a:endParaRPr lang="cs-CZ" sz="1500" kern="1200" dirty="0"/>
        </a:p>
      </dsp:txBody>
      <dsp:txXfrm>
        <a:off x="2232" y="1014902"/>
        <a:ext cx="2076152" cy="633226"/>
      </dsp:txXfrm>
    </dsp:sp>
    <dsp:sp modelId="{5E271E5F-57CA-4790-BA04-D9C1EECAF613}">
      <dsp:nvSpPr>
        <dsp:cNvPr id="0" name=""/>
        <dsp:cNvSpPr/>
      </dsp:nvSpPr>
      <dsp:spPr>
        <a:xfrm>
          <a:off x="2493615" y="568529"/>
          <a:ext cx="2076152" cy="6332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Zánětlivé</a:t>
          </a:r>
          <a:endParaRPr lang="cs-CZ" sz="1500" kern="1200" dirty="0"/>
        </a:p>
      </dsp:txBody>
      <dsp:txXfrm>
        <a:off x="2493615" y="568529"/>
        <a:ext cx="2076152" cy="633226"/>
      </dsp:txXfrm>
    </dsp:sp>
    <dsp:sp modelId="{C0F3A55E-744F-4C11-8BE7-CB2F02B29CFB}">
      <dsp:nvSpPr>
        <dsp:cNvPr id="0" name=""/>
        <dsp:cNvSpPr/>
      </dsp:nvSpPr>
      <dsp:spPr>
        <a:xfrm>
          <a:off x="2493615" y="1461275"/>
          <a:ext cx="2076152" cy="6332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Nádorové</a:t>
          </a:r>
          <a:endParaRPr lang="cs-CZ" sz="1500" kern="1200" dirty="0"/>
        </a:p>
      </dsp:txBody>
      <dsp:txXfrm>
        <a:off x="2493615" y="1461275"/>
        <a:ext cx="2076152" cy="633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fld id="{68BDE466-0C80-4F2A-9D72-A4EA8842FDF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968096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74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B177D6-9A91-4D96-9266-A589D38EDB2B}" type="slidenum">
              <a:rPr lang="en-US" altLang="cs-CZ" b="0"/>
              <a:pPr/>
              <a:t>2</a:t>
            </a:fld>
            <a:endParaRPr lang="en-US" altLang="cs-CZ" b="0"/>
          </a:p>
        </p:txBody>
      </p:sp>
    </p:spTree>
    <p:extLst>
      <p:ext uri="{BB962C8B-B14F-4D97-AF65-F5344CB8AC3E}">
        <p14:creationId xmlns:p14="http://schemas.microsoft.com/office/powerpoint/2010/main" val="2422349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9A591D-9E20-48EF-9926-548E04633531}" type="slidenum">
              <a:rPr lang="en-US" altLang="cs-CZ" b="0"/>
              <a:pPr/>
              <a:t>19</a:t>
            </a:fld>
            <a:endParaRPr lang="en-US" altLang="cs-CZ" b="0"/>
          </a:p>
        </p:txBody>
      </p:sp>
    </p:spTree>
    <p:extLst>
      <p:ext uri="{BB962C8B-B14F-4D97-AF65-F5344CB8AC3E}">
        <p14:creationId xmlns:p14="http://schemas.microsoft.com/office/powerpoint/2010/main" val="364397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Ukradený obrázek – zjistit zdroj</a:t>
            </a:r>
          </a:p>
        </p:txBody>
      </p:sp>
      <p:sp>
        <p:nvSpPr>
          <p:cNvPr id="727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347A03-6630-4E11-9F3C-C989A6BEC22D}" type="slidenum">
              <a:rPr lang="en-US" altLang="cs-CZ" b="0"/>
              <a:pPr/>
              <a:t>54</a:t>
            </a:fld>
            <a:endParaRPr lang="en-US" altLang="cs-CZ" b="0"/>
          </a:p>
        </p:txBody>
      </p:sp>
    </p:spTree>
    <p:extLst>
      <p:ext uri="{BB962C8B-B14F-4D97-AF65-F5344CB8AC3E}">
        <p14:creationId xmlns:p14="http://schemas.microsoft.com/office/powerpoint/2010/main" val="3919172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382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044682-229D-46DC-8B7F-BBDF19B37958}" type="slidenum">
              <a:rPr lang="en-US" altLang="cs-CZ" b="0"/>
              <a:pPr/>
              <a:t>117</a:t>
            </a:fld>
            <a:endParaRPr lang="en-US" altLang="cs-CZ" b="0"/>
          </a:p>
        </p:txBody>
      </p:sp>
    </p:spTree>
    <p:extLst>
      <p:ext uri="{BB962C8B-B14F-4D97-AF65-F5344CB8AC3E}">
        <p14:creationId xmlns:p14="http://schemas.microsoft.com/office/powerpoint/2010/main" val="1368719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29825C-82B5-47E7-B62E-847D9420B2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0169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1E890-AD13-4371-8260-C63605AC38A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210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D209A6-92C6-4560-AEAF-B9FF842825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4118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5BA2AC-2F00-498B-9095-3614CA8577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7005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099A10-1C93-4E11-95D9-C7A4A2412C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5726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B75EA2-64B5-45DF-B6CC-1104880314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84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C7AA18-C2D4-4BB8-B4F9-E2CBD7AC1B9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8307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2D6B08-D621-4157-86D3-3A79B23D1C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821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0455DD-9353-47D2-871D-7C5D4CEE45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628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964B61-D737-49D5-8FC0-71F04958756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229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1BED44-176B-4CB0-9B09-413B28EBED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021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CC64-B5DB-4277-9583-BD17EABB82A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656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7E38B1-0620-4133-8AB0-D021175E036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1899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2914650" y="6042025"/>
            <a:ext cx="731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442913" y="6042025"/>
            <a:ext cx="2471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3646488" y="5916613"/>
            <a:ext cx="796925" cy="4905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01EFA3-05C5-4B67-A23F-1EFDB7350F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979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625" y="447675"/>
            <a:ext cx="7524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7524750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913" y="6042025"/>
            <a:ext cx="62896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975" y="6042025"/>
            <a:ext cx="9921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163" y="5916613"/>
            <a:ext cx="796925" cy="490537"/>
          </a:xfrm>
          <a:prstGeom prst="rect">
            <a:avLst/>
          </a:prstGeom>
        </p:spPr>
        <p:txBody>
          <a:bodyPr vert="horz" wrap="square" lIns="91440" tIns="45720" rIns="91440" bIns="10800" numCol="1" anchor="b" anchorCtr="0" compatLnSpc="1">
            <a:prstTxWarp prst="textNoShape">
              <a:avLst/>
            </a:prstTxWarp>
          </a:bodyPr>
          <a:lstStyle>
            <a:lvl1pPr algn="r">
              <a:defRPr sz="20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155A71E-BAE7-4AA2-AAE4-EA86CE3858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303" r:id="rId1"/>
    <p:sldLayoutId id="2147485304" r:id="rId2"/>
    <p:sldLayoutId id="2147485305" r:id="rId3"/>
    <p:sldLayoutId id="2147485306" r:id="rId4"/>
    <p:sldLayoutId id="2147485307" r:id="rId5"/>
    <p:sldLayoutId id="2147485308" r:id="rId6"/>
    <p:sldLayoutId id="2147485301" r:id="rId7"/>
    <p:sldLayoutId id="2147485309" r:id="rId8"/>
    <p:sldLayoutId id="2147485310" r:id="rId9"/>
    <p:sldLayoutId id="2147485302" r:id="rId10"/>
    <p:sldLayoutId id="2147485311" r:id="rId11"/>
    <p:sldLayoutId id="2147485312" r:id="rId12"/>
    <p:sldLayoutId id="2147485313" r:id="rId13"/>
    <p:sldLayoutId id="2147485314" r:id="rId14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Trebuchet MS" panose="020B0603020202020204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4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808038" y="1449388"/>
            <a:ext cx="7527925" cy="29702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4900" smtClean="0">
                <a:cs typeface="Trebuchet MS" panose="020B0603020202020204" pitchFamily="34" charset="0"/>
              </a:rPr>
              <a:t>Rtg. vyšetření dutiny hrudní III</a:t>
            </a:r>
            <a:r>
              <a:rPr lang="cs-CZ" altLang="cs-CZ" smtClean="0">
                <a:cs typeface="Trebuchet MS" panose="020B0603020202020204" pitchFamily="34" charset="0"/>
              </a:rPr>
              <a:t/>
            </a:r>
            <a:br>
              <a:rPr lang="cs-CZ" altLang="cs-CZ" smtClean="0">
                <a:cs typeface="Trebuchet MS" panose="020B0603020202020204" pitchFamily="34" charset="0"/>
              </a:rPr>
            </a:br>
            <a:r>
              <a:rPr lang="cs-CZ" altLang="cs-CZ" sz="1700" smtClean="0">
                <a:cs typeface="Trebuchet MS" panose="020B0603020202020204" pitchFamily="34" charset="0"/>
              </a:rPr>
              <a:t>(Plicní pole)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792163" y="5257800"/>
            <a:ext cx="7527925" cy="434975"/>
          </a:xfrm>
        </p:spPr>
        <p:txBody>
          <a:bodyPr>
            <a:noAutofit/>
          </a:bodyPr>
          <a:lstStyle/>
          <a:p>
            <a:pPr eaLnBrk="1" fontAlgn="auto" hangingPunct="1">
              <a:defRPr/>
            </a:pPr>
            <a:r>
              <a:rPr lang="cs-CZ" sz="1700" dirty="0"/>
              <a:t>MVDr. Pavel </a:t>
            </a:r>
            <a:r>
              <a:rPr lang="cs-CZ" sz="1700" dirty="0" err="1"/>
              <a:t>Proks</a:t>
            </a:r>
            <a:r>
              <a:rPr lang="cs-CZ" sz="1700" dirty="0"/>
              <a:t>, Ph.D.</a:t>
            </a:r>
          </a:p>
          <a:p>
            <a:pPr eaLnBrk="1" fontAlgn="auto" hangingPunct="1">
              <a:defRPr/>
            </a:pPr>
            <a:r>
              <a:rPr lang="cs-CZ" sz="1700" dirty="0"/>
              <a:t>MVDr. Ivana </a:t>
            </a:r>
            <a:r>
              <a:rPr lang="cs-CZ" sz="1700" dirty="0" smtClean="0"/>
              <a:t>Nývltová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 smtClean="0">
                <a:cs typeface="Trebuchet MS" panose="020B0603020202020204" pitchFamily="34" charset="0"/>
              </a:rPr>
              <a:t>Faktory ovlivňující rtg. interpretaci plicního pole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Meziplemenná variabilita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Tenkostěnná kavitární léze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Lépe viditelné při výdechu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Při ruptuře – </a:t>
            </a:r>
            <a:r>
              <a:rPr lang="cs-CZ" sz="1700" dirty="0" smtClean="0"/>
              <a:t>riziko vzniku </a:t>
            </a:r>
            <a:r>
              <a:rPr lang="cs-CZ" sz="1700" dirty="0"/>
              <a:t>pneumotoraxu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Dif. </a:t>
            </a:r>
            <a:r>
              <a:rPr lang="cs-CZ" sz="1700" dirty="0"/>
              <a:t>d</a:t>
            </a:r>
            <a:r>
              <a:rPr lang="cs-CZ" sz="1700" dirty="0" smtClean="0"/>
              <a:t>g.: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b</a:t>
            </a:r>
            <a:r>
              <a:rPr lang="cs-CZ" sz="1700" dirty="0" smtClean="0"/>
              <a:t>ronchiální cysta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licní cysta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arazitární cysta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neumatokéle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bula (lokalizovaný emfyzém)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7788" y="2432050"/>
            <a:ext cx="2595562" cy="3219450"/>
          </a:xfrm>
        </p:spPr>
      </p:pic>
      <p:sp>
        <p:nvSpPr>
          <p:cNvPr id="5" name="Ovál 4"/>
          <p:cNvSpPr/>
          <p:nvPr/>
        </p:nvSpPr>
        <p:spPr>
          <a:xfrm>
            <a:off x="1676400" y="4343400"/>
            <a:ext cx="8382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2365375"/>
            <a:ext cx="28273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08250"/>
            <a:ext cx="3671888" cy="306705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Kavitární léze?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Ne!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J</a:t>
            </a:r>
            <a:r>
              <a:rPr lang="cs-CZ" sz="1700" dirty="0" smtClean="0"/>
              <a:t>edná se o variabilitu normálního nálezu – apikální část kraniálního plicního laloku sin. </a:t>
            </a:r>
            <a:endParaRPr lang="cs-CZ" sz="1700" dirty="0"/>
          </a:p>
        </p:txBody>
      </p:sp>
      <p:sp>
        <p:nvSpPr>
          <p:cNvPr id="6" name="Ovál 5"/>
          <p:cNvSpPr/>
          <p:nvPr/>
        </p:nvSpPr>
        <p:spPr>
          <a:xfrm>
            <a:off x="990600" y="3810000"/>
            <a:ext cx="7620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Plicní vzory</a:t>
            </a:r>
            <a:endParaRPr lang="cs-CZ" sz="40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Alveolární plicní vzor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Alveolární plicní vzor</a:t>
            </a:r>
            <a:endParaRPr lang="cs-CZ" sz="3600" dirty="0">
              <a:ea typeface="+mj-ea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</a:t>
            </a:r>
            <a:r>
              <a:rPr lang="cs-CZ" sz="1700" dirty="0"/>
              <a:t>n</a:t>
            </a:r>
            <a:r>
              <a:rPr lang="cs-CZ" sz="1700" dirty="0" smtClean="0"/>
              <a:t>ález: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líce mají opacitu měkké tkáně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egativní bronchogram – radiolucentní lumen bronchů se větví v radioopakním plicním poli (častější u psů, méně častý u koček)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o</a:t>
            </a:r>
            <a:r>
              <a:rPr lang="cs-CZ" sz="1700" dirty="0" smtClean="0"/>
              <a:t>pacita plicního laloku a přítomnost negativního bronchogramu závisí na stupni infiltrace a na délce trvání patologického procesu (u déle trvající atelektázy může chybět)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ezřetelné plicní cévy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podle lokalizace a rozsahu postižení možnost vymizení siluet (nezřetelná bránice nebo srdeční silueta)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Alveolární plicní vzor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nález: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ostré </a:t>
            </a:r>
            <a:r>
              <a:rPr lang="cs-CZ" sz="1700" dirty="0"/>
              <a:t>ohraničení od okolí – masa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eostré ohraničení od okolního plicního parenchymu – infiltrace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l</a:t>
            </a:r>
            <a:r>
              <a:rPr lang="cs-CZ" sz="1700" dirty="0" smtClean="0"/>
              <a:t>obární příznak – neostré ohraničení od plicního parenchymu v rámci jednoho plicního laloku, ale ostré ohraničení od vedlejšího plicního laloku</a:t>
            </a:r>
          </a:p>
          <a:p>
            <a:pPr marL="893763" indent="-26670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cs-CZ" sz="1700" dirty="0" err="1"/>
              <a:t>d</a:t>
            </a:r>
            <a:r>
              <a:rPr lang="cs-CZ" sz="1700" dirty="0" err="1" smtClean="0"/>
              <a:t>if</a:t>
            </a:r>
            <a:r>
              <a:rPr lang="cs-CZ" sz="1700" dirty="0" smtClean="0"/>
              <a:t>. </a:t>
            </a:r>
            <a:r>
              <a:rPr lang="cs-CZ" sz="1700" dirty="0"/>
              <a:t>d</a:t>
            </a:r>
            <a:r>
              <a:rPr lang="cs-CZ" sz="1700" dirty="0" smtClean="0"/>
              <a:t>g.: infiltrace/konsolidace/atelektáza jednoho plicního laloku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Alveolární plicní vzor</a:t>
            </a:r>
            <a:endParaRPr lang="cs-CZ" sz="3600" dirty="0">
              <a:ea typeface="+mj-ea"/>
            </a:endParaRPr>
          </a:p>
        </p:txBody>
      </p:sp>
      <p:pic>
        <p:nvPicPr>
          <p:cNvPr id="12493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2871788"/>
            <a:ext cx="3668712" cy="23399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</a:t>
            </a:r>
            <a:r>
              <a:rPr lang="cs-CZ" sz="1700" dirty="0"/>
              <a:t>n</a:t>
            </a:r>
            <a:r>
              <a:rPr lang="cs-CZ" sz="1700" dirty="0" smtClean="0"/>
              <a:t>ález:</a:t>
            </a:r>
          </a:p>
          <a:p>
            <a:pPr marL="647700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e</a:t>
            </a:r>
            <a:r>
              <a:rPr lang="cs-CZ" sz="1700" dirty="0" smtClean="0"/>
              <a:t>fekt siluet – nezřetelné okraje (srdce/bránice)</a:t>
            </a:r>
          </a:p>
          <a:p>
            <a:pPr marL="647700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egativní bronchogram – radiolucentní bronchus v radioopakním plicním poli</a:t>
            </a:r>
          </a:p>
          <a:p>
            <a:pPr marL="647700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eostře ohraničené od okolí (infiltrace)</a:t>
            </a:r>
            <a:endParaRPr lang="cs-CZ" sz="1700" dirty="0"/>
          </a:p>
        </p:txBody>
      </p:sp>
      <p:sp>
        <p:nvSpPr>
          <p:cNvPr id="7" name="Volný tvar 6"/>
          <p:cNvSpPr/>
          <p:nvPr/>
        </p:nvSpPr>
        <p:spPr>
          <a:xfrm>
            <a:off x="1793875" y="3206750"/>
            <a:ext cx="771525" cy="1009650"/>
          </a:xfrm>
          <a:custGeom>
            <a:avLst/>
            <a:gdLst>
              <a:gd name="connsiteX0" fmla="*/ 805034 w 805034"/>
              <a:gd name="connsiteY0" fmla="*/ 0 h 1056904"/>
              <a:gd name="connsiteX1" fmla="*/ 377522 w 805034"/>
              <a:gd name="connsiteY1" fmla="*/ 890649 h 1056904"/>
              <a:gd name="connsiteX2" fmla="*/ 33138 w 805034"/>
              <a:gd name="connsiteY2" fmla="*/ 1009402 h 1056904"/>
              <a:gd name="connsiteX3" fmla="*/ 33138 w 805034"/>
              <a:gd name="connsiteY3" fmla="*/ 1056904 h 1056904"/>
              <a:gd name="connsiteX0" fmla="*/ 804555 w 804555"/>
              <a:gd name="connsiteY0" fmla="*/ 0 h 1056904"/>
              <a:gd name="connsiteX1" fmla="*/ 370219 w 804555"/>
              <a:gd name="connsiteY1" fmla="*/ 877001 h 1056904"/>
              <a:gd name="connsiteX2" fmla="*/ 32659 w 804555"/>
              <a:gd name="connsiteY2" fmla="*/ 1009402 h 1056904"/>
              <a:gd name="connsiteX3" fmla="*/ 32659 w 804555"/>
              <a:gd name="connsiteY3" fmla="*/ 1056904 h 1056904"/>
              <a:gd name="connsiteX0" fmla="*/ 804555 w 804555"/>
              <a:gd name="connsiteY0" fmla="*/ 0 h 1056904"/>
              <a:gd name="connsiteX1" fmla="*/ 370219 w 804555"/>
              <a:gd name="connsiteY1" fmla="*/ 877001 h 1056904"/>
              <a:gd name="connsiteX2" fmla="*/ 32659 w 804555"/>
              <a:gd name="connsiteY2" fmla="*/ 1009402 h 1056904"/>
              <a:gd name="connsiteX3" fmla="*/ 32659 w 804555"/>
              <a:gd name="connsiteY3" fmla="*/ 1056904 h 1056904"/>
              <a:gd name="connsiteX0" fmla="*/ 771896 w 771896"/>
              <a:gd name="connsiteY0" fmla="*/ 0 h 1009402"/>
              <a:gd name="connsiteX1" fmla="*/ 337560 w 771896"/>
              <a:gd name="connsiteY1" fmla="*/ 877001 h 1009402"/>
              <a:gd name="connsiteX2" fmla="*/ 0 w 771896"/>
              <a:gd name="connsiteY2" fmla="*/ 1009402 h 10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1896" h="1009402">
                <a:moveTo>
                  <a:pt x="771896" y="0"/>
                </a:moveTo>
                <a:cubicBezTo>
                  <a:pt x="622464" y="361207"/>
                  <a:pt x="493505" y="736062"/>
                  <a:pt x="337560" y="877001"/>
                </a:cubicBezTo>
                <a:cubicBezTo>
                  <a:pt x="181615" y="1017940"/>
                  <a:pt x="56260" y="979418"/>
                  <a:pt x="0" y="10094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306638" y="3309938"/>
            <a:ext cx="442912" cy="1179512"/>
          </a:xfrm>
          <a:custGeom>
            <a:avLst/>
            <a:gdLst>
              <a:gd name="connsiteX0" fmla="*/ 450696 w 450696"/>
              <a:gd name="connsiteY0" fmla="*/ 0 h 1180531"/>
              <a:gd name="connsiteX1" fmla="*/ 7144 w 450696"/>
              <a:gd name="connsiteY1" fmla="*/ 825690 h 1180531"/>
              <a:gd name="connsiteX2" fmla="*/ 218684 w 450696"/>
              <a:gd name="connsiteY2" fmla="*/ 1180531 h 1180531"/>
              <a:gd name="connsiteX0" fmla="*/ 443595 w 443595"/>
              <a:gd name="connsiteY0" fmla="*/ 0 h 1180531"/>
              <a:gd name="connsiteX1" fmla="*/ 225231 w 443595"/>
              <a:gd name="connsiteY1" fmla="*/ 402609 h 1180531"/>
              <a:gd name="connsiteX2" fmla="*/ 43 w 443595"/>
              <a:gd name="connsiteY2" fmla="*/ 825690 h 1180531"/>
              <a:gd name="connsiteX3" fmla="*/ 211583 w 443595"/>
              <a:gd name="connsiteY3" fmla="*/ 1180531 h 118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595" h="1180531">
                <a:moveTo>
                  <a:pt x="443595" y="0"/>
                </a:moveTo>
                <a:cubicBezTo>
                  <a:pt x="400377" y="67101"/>
                  <a:pt x="299156" y="264994"/>
                  <a:pt x="225231" y="402609"/>
                </a:cubicBezTo>
                <a:cubicBezTo>
                  <a:pt x="151306" y="540224"/>
                  <a:pt x="2318" y="696036"/>
                  <a:pt x="43" y="825690"/>
                </a:cubicBezTo>
                <a:cubicBezTo>
                  <a:pt x="-2232" y="955344"/>
                  <a:pt x="86478" y="1101488"/>
                  <a:pt x="211583" y="118053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1801813" y="4143375"/>
            <a:ext cx="546100" cy="346075"/>
          </a:xfrm>
          <a:custGeom>
            <a:avLst/>
            <a:gdLst>
              <a:gd name="connsiteX0" fmla="*/ 0 w 545911"/>
              <a:gd name="connsiteY0" fmla="*/ 154896 h 345964"/>
              <a:gd name="connsiteX1" fmla="*/ 402609 w 545911"/>
              <a:gd name="connsiteY1" fmla="*/ 4770 h 345964"/>
              <a:gd name="connsiteX2" fmla="*/ 429905 w 545911"/>
              <a:gd name="connsiteY2" fmla="*/ 66185 h 345964"/>
              <a:gd name="connsiteX3" fmla="*/ 545911 w 545911"/>
              <a:gd name="connsiteY3" fmla="*/ 345964 h 34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911" h="345964">
                <a:moveTo>
                  <a:pt x="0" y="154896"/>
                </a:moveTo>
                <a:cubicBezTo>
                  <a:pt x="165479" y="87225"/>
                  <a:pt x="330958" y="19555"/>
                  <a:pt x="402609" y="4770"/>
                </a:cubicBezTo>
                <a:cubicBezTo>
                  <a:pt x="474260" y="-10015"/>
                  <a:pt x="406021" y="9319"/>
                  <a:pt x="429905" y="66185"/>
                </a:cubicBezTo>
                <a:cubicBezTo>
                  <a:pt x="453789" y="123051"/>
                  <a:pt x="499850" y="234507"/>
                  <a:pt x="545911" y="3459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1375569" y="3445272"/>
            <a:ext cx="1596231" cy="15422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2971800" y="4724400"/>
            <a:ext cx="1163638" cy="439738"/>
          </a:xfrm>
          <a:custGeom>
            <a:avLst/>
            <a:gdLst>
              <a:gd name="connsiteX0" fmla="*/ 0 w 970059"/>
              <a:gd name="connsiteY0" fmla="*/ 0 h 290383"/>
              <a:gd name="connsiteX1" fmla="*/ 572494 w 970059"/>
              <a:gd name="connsiteY1" fmla="*/ 262393 h 290383"/>
              <a:gd name="connsiteX2" fmla="*/ 970059 w 970059"/>
              <a:gd name="connsiteY2" fmla="*/ 270344 h 29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0059" h="290383">
                <a:moveTo>
                  <a:pt x="0" y="0"/>
                </a:moveTo>
                <a:cubicBezTo>
                  <a:pt x="205409" y="108668"/>
                  <a:pt x="410818" y="217336"/>
                  <a:pt x="572494" y="262393"/>
                </a:cubicBezTo>
                <a:cubicBezTo>
                  <a:pt x="734170" y="307450"/>
                  <a:pt x="852114" y="288897"/>
                  <a:pt x="970059" y="270344"/>
                </a:cubicBez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Alveolární plicní vzor</a:t>
            </a:r>
            <a:endParaRPr lang="cs-CZ" sz="3600" dirty="0">
              <a:ea typeface="+mj-ea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0122" b="8203"/>
          <a:stretch/>
        </p:blipFill>
        <p:spPr>
          <a:xfrm>
            <a:off x="990600" y="2555875"/>
            <a:ext cx="2717800" cy="297180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nález: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l</a:t>
            </a:r>
            <a:r>
              <a:rPr lang="cs-CZ" sz="1700" dirty="0" smtClean="0"/>
              <a:t>obární příznak – ostré ohraničení atelektatického pravého středního plicního laloku od nepostiženého pravého kraniálního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u</a:t>
            </a:r>
            <a:r>
              <a:rPr lang="cs-CZ" sz="1700" dirty="0" smtClean="0"/>
              <a:t> pokročilé atelektázy často chybí negativní bronchogram</a:t>
            </a:r>
          </a:p>
        </p:txBody>
      </p:sp>
      <p:sp>
        <p:nvSpPr>
          <p:cNvPr id="8" name="Volný tvar 7"/>
          <p:cNvSpPr/>
          <p:nvPr/>
        </p:nvSpPr>
        <p:spPr>
          <a:xfrm>
            <a:off x="1539875" y="3321050"/>
            <a:ext cx="638175" cy="757238"/>
          </a:xfrm>
          <a:custGeom>
            <a:avLst/>
            <a:gdLst>
              <a:gd name="connsiteX0" fmla="*/ 0 w 637674"/>
              <a:gd name="connsiteY0" fmla="*/ 757989 h 757989"/>
              <a:gd name="connsiteX1" fmla="*/ 348916 w 637674"/>
              <a:gd name="connsiteY1" fmla="*/ 397042 h 757989"/>
              <a:gd name="connsiteX2" fmla="*/ 481263 w 637674"/>
              <a:gd name="connsiteY2" fmla="*/ 132347 h 757989"/>
              <a:gd name="connsiteX3" fmla="*/ 589547 w 637674"/>
              <a:gd name="connsiteY3" fmla="*/ 24063 h 757989"/>
              <a:gd name="connsiteX4" fmla="*/ 637674 w 637674"/>
              <a:gd name="connsiteY4" fmla="*/ 0 h 75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674" h="757989">
                <a:moveTo>
                  <a:pt x="0" y="757989"/>
                </a:moveTo>
                <a:cubicBezTo>
                  <a:pt x="134353" y="629652"/>
                  <a:pt x="268706" y="501315"/>
                  <a:pt x="348916" y="397042"/>
                </a:cubicBezTo>
                <a:cubicBezTo>
                  <a:pt x="429126" y="292769"/>
                  <a:pt x="441158" y="194510"/>
                  <a:pt x="481263" y="132347"/>
                </a:cubicBezTo>
                <a:cubicBezTo>
                  <a:pt x="521368" y="70184"/>
                  <a:pt x="563479" y="46121"/>
                  <a:pt x="589547" y="24063"/>
                </a:cubicBezTo>
                <a:cubicBezTo>
                  <a:pt x="615616" y="2005"/>
                  <a:pt x="626645" y="1002"/>
                  <a:pt x="63767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0600" y="2690813"/>
            <a:ext cx="3335338" cy="270192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Alveolární plicní vzor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</a:t>
            </a:r>
            <a:r>
              <a:rPr lang="cs-CZ" sz="1700" dirty="0"/>
              <a:t>n</a:t>
            </a:r>
            <a:r>
              <a:rPr lang="cs-CZ" sz="1700" dirty="0" smtClean="0"/>
              <a:t>ález: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ekompletní alveolární plicní vzor v kraniální plicním laloku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l</a:t>
            </a:r>
            <a:r>
              <a:rPr lang="cs-CZ" sz="1700" dirty="0" smtClean="0"/>
              <a:t>obární příznak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o</a:t>
            </a:r>
            <a:r>
              <a:rPr lang="cs-CZ" sz="1700" dirty="0" smtClean="0"/>
              <a:t>pacita plicního laloku a přítomnost negativního bronchogramu závisí na stupni infiltrace a na délce trvání patologického procesu</a:t>
            </a:r>
          </a:p>
        </p:txBody>
      </p:sp>
      <p:sp>
        <p:nvSpPr>
          <p:cNvPr id="5" name="Vývojový diagram: spojnice 4"/>
          <p:cNvSpPr/>
          <p:nvPr/>
        </p:nvSpPr>
        <p:spPr>
          <a:xfrm>
            <a:off x="1017588" y="3276600"/>
            <a:ext cx="1219200" cy="1143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1127125" y="4178300"/>
            <a:ext cx="712788" cy="638175"/>
          </a:xfrm>
          <a:custGeom>
            <a:avLst/>
            <a:gdLst>
              <a:gd name="connsiteX0" fmla="*/ 0 w 712382"/>
              <a:gd name="connsiteY0" fmla="*/ 637954 h 637954"/>
              <a:gd name="connsiteX1" fmla="*/ 467833 w 712382"/>
              <a:gd name="connsiteY1" fmla="*/ 116958 h 637954"/>
              <a:gd name="connsiteX2" fmla="*/ 712382 w 712382"/>
              <a:gd name="connsiteY2" fmla="*/ 0 h 637954"/>
              <a:gd name="connsiteX0" fmla="*/ 0 w 712382"/>
              <a:gd name="connsiteY0" fmla="*/ 637954 h 637954"/>
              <a:gd name="connsiteX1" fmla="*/ 489956 w 712382"/>
              <a:gd name="connsiteY1" fmla="*/ 94836 h 637954"/>
              <a:gd name="connsiteX2" fmla="*/ 712382 w 712382"/>
              <a:gd name="connsiteY2" fmla="*/ 0 h 637954"/>
              <a:gd name="connsiteX0" fmla="*/ 0 w 712382"/>
              <a:gd name="connsiteY0" fmla="*/ 637954 h 637954"/>
              <a:gd name="connsiteX1" fmla="*/ 489956 w 712382"/>
              <a:gd name="connsiteY1" fmla="*/ 94836 h 637954"/>
              <a:gd name="connsiteX2" fmla="*/ 712382 w 712382"/>
              <a:gd name="connsiteY2" fmla="*/ 0 h 637954"/>
              <a:gd name="connsiteX0" fmla="*/ 0 w 712382"/>
              <a:gd name="connsiteY0" fmla="*/ 637954 h 637954"/>
              <a:gd name="connsiteX1" fmla="*/ 512078 w 712382"/>
              <a:gd name="connsiteY1" fmla="*/ 116958 h 637954"/>
              <a:gd name="connsiteX2" fmla="*/ 712382 w 712382"/>
              <a:gd name="connsiteY2" fmla="*/ 0 h 63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2382" h="637954">
                <a:moveTo>
                  <a:pt x="0" y="637954"/>
                </a:moveTo>
                <a:cubicBezTo>
                  <a:pt x="174551" y="430619"/>
                  <a:pt x="363851" y="186413"/>
                  <a:pt x="512078" y="116958"/>
                </a:cubicBezTo>
                <a:cubicBezTo>
                  <a:pt x="660305" y="47503"/>
                  <a:pt x="649472" y="5316"/>
                  <a:pt x="71238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Alveolární plicní vzor</a:t>
            </a:r>
            <a:endParaRPr lang="cs-CZ" sz="3600" dirty="0">
              <a:ea typeface="+mj-ea"/>
            </a:endParaRPr>
          </a:p>
        </p:txBody>
      </p:sp>
      <p:pic>
        <p:nvPicPr>
          <p:cNvPr id="12800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r="4205"/>
          <a:stretch>
            <a:fillRect/>
          </a:stretch>
        </p:blipFill>
        <p:spPr bwMode="auto">
          <a:xfrm>
            <a:off x="914400" y="2590800"/>
            <a:ext cx="3048000" cy="277018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Kompletní alveolární plicní vzor s negativním bronchogramem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Opacita plicního laloku a přítomnost negativního bronchogramu závisí na stupni infiltrace a na délce trvání patologického procesu</a:t>
            </a:r>
          </a:p>
        </p:txBody>
      </p:sp>
      <p:sp>
        <p:nvSpPr>
          <p:cNvPr id="6" name="Vývojový diagram: spojnice 5"/>
          <p:cNvSpPr/>
          <p:nvPr/>
        </p:nvSpPr>
        <p:spPr>
          <a:xfrm>
            <a:off x="2484438" y="3810000"/>
            <a:ext cx="1219200" cy="12954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Alveolární plicní vzor</a:t>
            </a:r>
            <a:endParaRPr lang="cs-CZ" sz="3600" dirty="0">
              <a:ea typeface="+mj-ea"/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1066800" y="2590800"/>
          <a:ext cx="7524750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tabLst>
                <a:tab pos="5832475" algn="l"/>
              </a:tabLst>
              <a:defRPr/>
            </a:pPr>
            <a:r>
              <a:rPr lang="cs-CZ" altLang="cs-CZ" sz="3600" dirty="0" smtClean="0">
                <a:solidFill>
                  <a:schemeClr val="tx1"/>
                </a:solidFill>
                <a:ea typeface="+mj-ea"/>
                <a:cs typeface="Trebuchet MS" panose="020B0603020202020204" pitchFamily="34" charset="0"/>
              </a:rPr>
              <a:t>Meziplemenná variabilita</a:t>
            </a:r>
            <a:endParaRPr lang="cs-CZ" altLang="cs-CZ" sz="1700" b="0" dirty="0" smtClean="0">
              <a:solidFill>
                <a:schemeClr val="tx1"/>
              </a:solidFill>
              <a:ea typeface="+mj-ea"/>
              <a:cs typeface="Trebuchet MS" panose="020B0603020202020204" pitchFamily="34" charset="0"/>
            </a:endParaRPr>
          </a:p>
        </p:txBody>
      </p:sp>
      <p:pic>
        <p:nvPicPr>
          <p:cNvPr id="26627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2821" r="11143" b="4071"/>
          <a:stretch>
            <a:fillRect/>
          </a:stretch>
        </p:blipFill>
        <p:spPr bwMode="auto">
          <a:xfrm>
            <a:off x="914400" y="1898650"/>
            <a:ext cx="19145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b="2754"/>
          <a:stretch>
            <a:fillRect/>
          </a:stretch>
        </p:blipFill>
        <p:spPr bwMode="auto">
          <a:xfrm>
            <a:off x="3473450" y="1900238"/>
            <a:ext cx="20542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t="3838" r="7841"/>
          <a:stretch>
            <a:fillRect/>
          </a:stretch>
        </p:blipFill>
        <p:spPr bwMode="auto">
          <a:xfrm>
            <a:off x="6172200" y="1905000"/>
            <a:ext cx="2057400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t="7816" r="6232" b="2722"/>
          <a:stretch>
            <a:fillRect/>
          </a:stretch>
        </p:blipFill>
        <p:spPr bwMode="auto">
          <a:xfrm>
            <a:off x="668338" y="4497388"/>
            <a:ext cx="240665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t="12500" r="4620" b="-258"/>
          <a:stretch>
            <a:fillRect/>
          </a:stretch>
        </p:blipFill>
        <p:spPr bwMode="auto">
          <a:xfrm>
            <a:off x="3186113" y="4497388"/>
            <a:ext cx="26447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17473" r="5487" b="3822"/>
          <a:stretch>
            <a:fillRect/>
          </a:stretch>
        </p:blipFill>
        <p:spPr bwMode="auto">
          <a:xfrm>
            <a:off x="5942013" y="4497388"/>
            <a:ext cx="25177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715125" y="1895475"/>
            <a:ext cx="1073150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b="0" dirty="0">
                <a:latin typeface="+mn-lt"/>
              </a:rPr>
              <a:t>Sudovitý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101725" y="1897063"/>
            <a:ext cx="153987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b="0" dirty="0">
                <a:latin typeface="+mn-lt"/>
              </a:rPr>
              <a:t>Hluboký úzký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3829050" y="1895475"/>
            <a:ext cx="1347788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b="0" dirty="0">
                <a:latin typeface="+mn-lt"/>
              </a:rPr>
              <a:t>„Normální“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Alveolární plicní vzor</a:t>
            </a:r>
            <a:endParaRPr lang="cs-CZ" sz="3600" dirty="0">
              <a:ea typeface="+mj-ea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-437536" y="2477790"/>
          <a:ext cx="6690852" cy="3274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Šipka doprava 7"/>
          <p:cNvSpPr/>
          <p:nvPr/>
        </p:nvSpPr>
        <p:spPr>
          <a:xfrm>
            <a:off x="5348288" y="3886200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6172200" y="3414713"/>
            <a:ext cx="2133600" cy="10160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500" b="0" dirty="0">
                <a:latin typeface="+mn-lt"/>
              </a:rPr>
              <a:t>Zachovaný objem (= infiltrace)</a:t>
            </a:r>
          </a:p>
          <a:p>
            <a:pPr>
              <a:defRPr/>
            </a:pPr>
            <a:r>
              <a:rPr lang="cs-CZ" sz="1500" b="0" dirty="0">
                <a:latin typeface="+mn-lt"/>
              </a:rPr>
              <a:t>Bez mediastinálního posunu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Alveolární plicní vzor</a:t>
            </a:r>
            <a:endParaRPr lang="cs-CZ" sz="3600" dirty="0">
              <a:ea typeface="+mj-ea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609600" y="2783284"/>
          <a:ext cx="4572000" cy="2663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6172200" y="2870200"/>
            <a:ext cx="2133600" cy="10160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500" b="0" dirty="0">
                <a:latin typeface="+mn-lt"/>
              </a:rPr>
              <a:t>Zachovaný objem</a:t>
            </a:r>
          </a:p>
          <a:p>
            <a:pPr>
              <a:defRPr/>
            </a:pPr>
            <a:r>
              <a:rPr lang="cs-CZ" sz="1500" b="0" dirty="0">
                <a:latin typeface="+mn-lt"/>
              </a:rPr>
              <a:t>(= infiltrace)</a:t>
            </a:r>
          </a:p>
          <a:p>
            <a:pPr>
              <a:defRPr/>
            </a:pPr>
            <a:r>
              <a:rPr lang="cs-CZ" sz="1500" b="0" dirty="0">
                <a:latin typeface="+mn-lt"/>
              </a:rPr>
              <a:t>Bez mediastinálního posunu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172200" y="4343400"/>
            <a:ext cx="2133600" cy="10160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500" b="0" dirty="0">
                <a:latin typeface="+mn-lt"/>
              </a:rPr>
              <a:t>Zvětšený objem</a:t>
            </a:r>
          </a:p>
          <a:p>
            <a:pPr>
              <a:defRPr/>
            </a:pPr>
            <a:r>
              <a:rPr lang="cs-CZ" sz="1500" b="0" dirty="0">
                <a:latin typeface="+mn-lt"/>
              </a:rPr>
              <a:t>(= konsolidace)</a:t>
            </a:r>
          </a:p>
          <a:p>
            <a:pPr>
              <a:defRPr/>
            </a:pPr>
            <a:r>
              <a:rPr lang="cs-CZ" sz="1500" b="0" dirty="0">
                <a:latin typeface="+mn-lt"/>
              </a:rPr>
              <a:t>Kontralaterální mediastinální posun</a:t>
            </a:r>
          </a:p>
        </p:txBody>
      </p:sp>
      <p:sp>
        <p:nvSpPr>
          <p:cNvPr id="8" name="Šipka doprava 7"/>
          <p:cNvSpPr/>
          <p:nvPr/>
        </p:nvSpPr>
        <p:spPr>
          <a:xfrm>
            <a:off x="5334000" y="3886200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Alveolární plicní vzor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err="1" smtClean="0"/>
              <a:t>Dif</a:t>
            </a:r>
            <a:r>
              <a:rPr lang="cs-CZ" dirty="0" smtClean="0"/>
              <a:t>. </a:t>
            </a:r>
            <a:r>
              <a:rPr lang="cs-CZ" dirty="0"/>
              <a:t>d</a:t>
            </a:r>
            <a:r>
              <a:rPr lang="cs-CZ" dirty="0" smtClean="0"/>
              <a:t>g.:</a:t>
            </a:r>
          </a:p>
          <a:p>
            <a:pPr marL="636588" indent="-2825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neumonie</a:t>
            </a:r>
          </a:p>
          <a:p>
            <a:pPr marL="636588" indent="-2825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rvácení </a:t>
            </a:r>
            <a:endParaRPr lang="cs-CZ" sz="1700" dirty="0"/>
          </a:p>
          <a:p>
            <a:pPr marL="636588" indent="-2825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a</a:t>
            </a:r>
            <a:r>
              <a:rPr lang="cs-CZ" sz="1700" dirty="0" smtClean="0"/>
              <a:t>telektáza</a:t>
            </a:r>
            <a:endParaRPr lang="cs-CZ" sz="1700" dirty="0"/>
          </a:p>
          <a:p>
            <a:pPr marL="636588" indent="-2825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e</a:t>
            </a:r>
            <a:r>
              <a:rPr lang="cs-CZ" sz="1700" dirty="0" smtClean="0"/>
              <a:t>dém plic – kardiogenní /nekardiogenní </a:t>
            </a:r>
            <a:endParaRPr lang="cs-CZ" sz="1700" dirty="0"/>
          </a:p>
          <a:p>
            <a:pPr marL="636588" indent="-2825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ARDS („šoková plíce“)</a:t>
            </a:r>
          </a:p>
          <a:p>
            <a:pPr marL="636588" indent="-2825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(torze plicního laloku)</a:t>
            </a:r>
          </a:p>
          <a:p>
            <a:pPr marL="636588" indent="-2825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(prodělaná tromboembolie)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Alveolární plicní vzor</a:t>
            </a:r>
            <a:endParaRPr lang="cs-CZ" sz="3600" dirty="0">
              <a:ea typeface="+mj-ea"/>
            </a:endParaRP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809625" y="2222500"/>
          <a:ext cx="7524750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Alveolární plicní vzor</a:t>
            </a:r>
            <a:endParaRPr lang="cs-CZ" sz="3600" dirty="0">
              <a:ea typeface="+mj-ea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09625" y="2222500"/>
          <a:ext cx="7524750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Alveolární plicní vzor</a:t>
            </a:r>
            <a:endParaRPr lang="cs-CZ" sz="3600" dirty="0">
              <a:ea typeface="+mj-ea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609600" y="1828800"/>
          <a:ext cx="8001000" cy="4106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Alveolární plicní vzor</a:t>
            </a:r>
            <a:endParaRPr lang="cs-CZ" sz="3600" dirty="0">
              <a:ea typeface="+mj-ea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09625" y="2222500"/>
          <a:ext cx="7524750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Aspirační pneumonie</a:t>
            </a:r>
          </a:p>
        </p:txBody>
      </p:sp>
      <p:pic>
        <p:nvPicPr>
          <p:cNvPr id="13721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4715" r="4765" b="3302"/>
          <a:stretch>
            <a:fillRect/>
          </a:stretch>
        </p:blipFill>
        <p:spPr bwMode="auto">
          <a:xfrm>
            <a:off x="825500" y="2514600"/>
            <a:ext cx="3721100" cy="301783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Distribuce ovlivněna polohou zvířete během aspirace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Aspirace tekutiny – distribuce:</a:t>
            </a:r>
          </a:p>
          <a:p>
            <a:pPr marL="633413" indent="-279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k</a:t>
            </a:r>
            <a:r>
              <a:rPr lang="cs-CZ" sz="1700" dirty="0" err="1" smtClean="0"/>
              <a:t>ranioventrální</a:t>
            </a:r>
            <a:endParaRPr lang="cs-CZ" sz="1700" dirty="0"/>
          </a:p>
          <a:p>
            <a:pPr marL="633413" indent="-279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audoventrální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Č</a:t>
            </a:r>
            <a:r>
              <a:rPr lang="cs-CZ" sz="1700" dirty="0" smtClean="0"/>
              <a:t>asto postiženo více plicních laloků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</a:t>
            </a:r>
            <a:r>
              <a:rPr lang="cs-CZ" sz="1700" dirty="0"/>
              <a:t>n</a:t>
            </a:r>
            <a:r>
              <a:rPr lang="cs-CZ" sz="1700" dirty="0" smtClean="0"/>
              <a:t>ález:</a:t>
            </a:r>
          </a:p>
          <a:p>
            <a:pPr marL="633413" indent="-279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alveolární plicní vzor s negativním bronchogramem</a:t>
            </a:r>
          </a:p>
        </p:txBody>
      </p:sp>
      <p:sp>
        <p:nvSpPr>
          <p:cNvPr id="6" name="Ovál 5"/>
          <p:cNvSpPr/>
          <p:nvPr/>
        </p:nvSpPr>
        <p:spPr>
          <a:xfrm rot="861267">
            <a:off x="1727200" y="4137025"/>
            <a:ext cx="2778125" cy="10842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1"/>
          <a:stretch>
            <a:fillRect/>
          </a:stretch>
        </p:blipFill>
        <p:spPr bwMode="auto">
          <a:xfrm>
            <a:off x="1143000" y="3429000"/>
            <a:ext cx="2203450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Aspirační pneumonie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839"/>
          <a:stretch/>
        </p:blipFill>
        <p:spPr>
          <a:xfrm>
            <a:off x="1066800" y="2292350"/>
            <a:ext cx="3038475" cy="34988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Aspirace solidního cizího tělesa: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ětšinou kaudální plicní laloky – přímé pokračování průdušnice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Často postižen jeden plicní lalok</a:t>
            </a:r>
          </a:p>
        </p:txBody>
      </p:sp>
      <p:sp>
        <p:nvSpPr>
          <p:cNvPr id="6" name="Vývojový diagram: spojnice 5"/>
          <p:cNvSpPr/>
          <p:nvPr/>
        </p:nvSpPr>
        <p:spPr>
          <a:xfrm>
            <a:off x="1443038" y="4037013"/>
            <a:ext cx="1143000" cy="1143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Aspirační pneumonie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13013"/>
            <a:ext cx="3671888" cy="3057525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Aspirace solidního cizího tělesa: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ětšinou kaudální plicní laloky – přímé pokračování průdušnice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Často postižen jeden plicní lalok</a:t>
            </a:r>
          </a:p>
        </p:txBody>
      </p:sp>
      <p:sp>
        <p:nvSpPr>
          <p:cNvPr id="9" name="Vývojový diagram: spojnice 8"/>
          <p:cNvSpPr/>
          <p:nvPr/>
        </p:nvSpPr>
        <p:spPr>
          <a:xfrm>
            <a:off x="2667000" y="3200400"/>
            <a:ext cx="944563" cy="9144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60463" y="2919413"/>
            <a:ext cx="2970212" cy="224472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Meziplemenná variabilita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rmAutofit lnSpcReduction="10000"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Brachycefalické plemeno (anglický buldok)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Průdušnice cca 16 % vstupu do </a:t>
            </a:r>
            <a:r>
              <a:rPr lang="cs-CZ" sz="1700" dirty="0" err="1"/>
              <a:t>ATCr</a:t>
            </a:r>
            <a:r>
              <a:rPr lang="cs-CZ" sz="1700" dirty="0"/>
              <a:t> (anglický buldok cca 12 %)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err="1"/>
              <a:t>Pseudodivertikl</a:t>
            </a:r>
            <a:r>
              <a:rPr lang="cs-CZ" sz="1700" dirty="0"/>
              <a:t> jícnu („redundantní jícen“)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Brachycefalický </a:t>
            </a:r>
            <a:r>
              <a:rPr lang="cs-CZ" sz="1700" dirty="0"/>
              <a:t>syndrom – často falešně zvýšená opacita plicního pole vlivem expozice ve </a:t>
            </a:r>
            <a:r>
              <a:rPr lang="cs-CZ" sz="1700" dirty="0" smtClean="0"/>
              <a:t>výdechu</a:t>
            </a:r>
            <a:endParaRPr lang="cs-CZ" sz="1700" dirty="0"/>
          </a:p>
        </p:txBody>
      </p:sp>
      <p:sp>
        <p:nvSpPr>
          <p:cNvPr id="7" name="Volný tvar 6"/>
          <p:cNvSpPr/>
          <p:nvPr/>
        </p:nvSpPr>
        <p:spPr>
          <a:xfrm>
            <a:off x="1981200" y="4078288"/>
            <a:ext cx="401638" cy="225425"/>
          </a:xfrm>
          <a:custGeom>
            <a:avLst/>
            <a:gdLst>
              <a:gd name="connsiteX0" fmla="*/ 0 w 402609"/>
              <a:gd name="connsiteY0" fmla="*/ 95535 h 312138"/>
              <a:gd name="connsiteX1" fmla="*/ 61415 w 402609"/>
              <a:gd name="connsiteY1" fmla="*/ 245660 h 312138"/>
              <a:gd name="connsiteX2" fmla="*/ 143301 w 402609"/>
              <a:gd name="connsiteY2" fmla="*/ 300251 h 312138"/>
              <a:gd name="connsiteX3" fmla="*/ 204716 w 402609"/>
              <a:gd name="connsiteY3" fmla="*/ 307075 h 312138"/>
              <a:gd name="connsiteX4" fmla="*/ 300251 w 402609"/>
              <a:gd name="connsiteY4" fmla="*/ 238836 h 312138"/>
              <a:gd name="connsiteX5" fmla="*/ 341194 w 402609"/>
              <a:gd name="connsiteY5" fmla="*/ 136478 h 312138"/>
              <a:gd name="connsiteX6" fmla="*/ 402609 w 402609"/>
              <a:gd name="connsiteY6" fmla="*/ 0 h 312138"/>
              <a:gd name="connsiteX7" fmla="*/ 402609 w 402609"/>
              <a:gd name="connsiteY7" fmla="*/ 0 h 312138"/>
              <a:gd name="connsiteX8" fmla="*/ 402609 w 402609"/>
              <a:gd name="connsiteY8" fmla="*/ 0 h 31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2609" h="312138">
                <a:moveTo>
                  <a:pt x="0" y="95535"/>
                </a:moveTo>
                <a:cubicBezTo>
                  <a:pt x="18766" y="153538"/>
                  <a:pt x="37532" y="211541"/>
                  <a:pt x="61415" y="245660"/>
                </a:cubicBezTo>
                <a:cubicBezTo>
                  <a:pt x="85298" y="279779"/>
                  <a:pt x="119418" y="290015"/>
                  <a:pt x="143301" y="300251"/>
                </a:cubicBezTo>
                <a:cubicBezTo>
                  <a:pt x="167184" y="310487"/>
                  <a:pt x="178558" y="317311"/>
                  <a:pt x="204716" y="307075"/>
                </a:cubicBezTo>
                <a:cubicBezTo>
                  <a:pt x="230874" y="296839"/>
                  <a:pt x="277505" y="267269"/>
                  <a:pt x="300251" y="238836"/>
                </a:cubicBezTo>
                <a:cubicBezTo>
                  <a:pt x="322997" y="210403"/>
                  <a:pt x="324134" y="176284"/>
                  <a:pt x="341194" y="136478"/>
                </a:cubicBezTo>
                <a:cubicBezTo>
                  <a:pt x="358254" y="96672"/>
                  <a:pt x="402609" y="0"/>
                  <a:pt x="402609" y="0"/>
                </a:cubicBezTo>
                <a:lnTo>
                  <a:pt x="402609" y="0"/>
                </a:lnTo>
                <a:lnTo>
                  <a:pt x="402609" y="0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1973263" y="4078288"/>
            <a:ext cx="396875" cy="71437"/>
          </a:xfrm>
          <a:custGeom>
            <a:avLst/>
            <a:gdLst>
              <a:gd name="connsiteX0" fmla="*/ 0 w 395785"/>
              <a:gd name="connsiteY0" fmla="*/ 61415 h 98104"/>
              <a:gd name="connsiteX1" fmla="*/ 177421 w 395785"/>
              <a:gd name="connsiteY1" fmla="*/ 95535 h 98104"/>
              <a:gd name="connsiteX2" fmla="*/ 395785 w 395785"/>
              <a:gd name="connsiteY2" fmla="*/ 0 h 9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785" h="98104">
                <a:moveTo>
                  <a:pt x="0" y="61415"/>
                </a:moveTo>
                <a:cubicBezTo>
                  <a:pt x="55728" y="83593"/>
                  <a:pt x="111457" y="105771"/>
                  <a:pt x="177421" y="95535"/>
                </a:cubicBezTo>
                <a:cubicBezTo>
                  <a:pt x="243385" y="85299"/>
                  <a:pt x="319585" y="42649"/>
                  <a:pt x="395785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1981200" y="3962400"/>
            <a:ext cx="1524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2233613"/>
            <a:ext cx="2919412" cy="36163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Bronchopneumonie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Alveolární plicní vzor (+ smíšený </a:t>
            </a:r>
            <a:r>
              <a:rPr lang="cs-CZ" sz="1700" dirty="0" err="1" smtClean="0"/>
              <a:t>bronchointersticiální</a:t>
            </a:r>
            <a:r>
              <a:rPr lang="cs-CZ" sz="1700" dirty="0" smtClean="0"/>
              <a:t>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Nejčastěji bývá postižený střední plicní lalok dx., případně kaudální část kraniálního plicního laloku sin.</a:t>
            </a:r>
          </a:p>
        </p:txBody>
      </p:sp>
      <p:sp>
        <p:nvSpPr>
          <p:cNvPr id="3" name="Ovál 2"/>
          <p:cNvSpPr/>
          <p:nvPr/>
        </p:nvSpPr>
        <p:spPr>
          <a:xfrm>
            <a:off x="1552575" y="3740150"/>
            <a:ext cx="838200" cy="1143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vál 5"/>
          <p:cNvSpPr/>
          <p:nvPr/>
        </p:nvSpPr>
        <p:spPr>
          <a:xfrm rot="20379354">
            <a:off x="2855913" y="2990850"/>
            <a:ext cx="584200" cy="1190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Bronchopneumonie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740"/>
          <a:stretch/>
        </p:blipFill>
        <p:spPr>
          <a:xfrm>
            <a:off x="809625" y="2498725"/>
            <a:ext cx="3671888" cy="306387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Alveolární plicní vzor (+ smíšený </a:t>
            </a:r>
            <a:r>
              <a:rPr lang="cs-CZ" sz="1700" dirty="0" err="1" smtClean="0"/>
              <a:t>bronchointersticiální</a:t>
            </a:r>
            <a:r>
              <a:rPr lang="cs-CZ" sz="1700" dirty="0" smtClean="0"/>
              <a:t>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Nejčastěji bývá postižený střední plicní lalok dx., případně kaudální část kraniálního plicního laloku sin.</a:t>
            </a:r>
          </a:p>
        </p:txBody>
      </p:sp>
      <p:sp>
        <p:nvSpPr>
          <p:cNvPr id="3" name="Ovál 2"/>
          <p:cNvSpPr/>
          <p:nvPr/>
        </p:nvSpPr>
        <p:spPr>
          <a:xfrm>
            <a:off x="2438400" y="3962400"/>
            <a:ext cx="1066800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Kontuze/krvácení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3788" y="2222500"/>
            <a:ext cx="3103562" cy="36385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Libovolná distribuce změn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Součást polytraumat (fr. žeber, pneumotorax)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Krvácivé stavy (otrava rodenticidy) – libovolná distribuce, často difuzní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Kontrolní rtg. po 24 – 48 hod  (plicní pole se začíná projasňovat)</a:t>
            </a:r>
          </a:p>
        </p:txBody>
      </p:sp>
      <p:sp>
        <p:nvSpPr>
          <p:cNvPr id="7" name="Volný tvar 6"/>
          <p:cNvSpPr/>
          <p:nvPr/>
        </p:nvSpPr>
        <p:spPr>
          <a:xfrm>
            <a:off x="1936750" y="2587625"/>
            <a:ext cx="869950" cy="1536700"/>
          </a:xfrm>
          <a:custGeom>
            <a:avLst/>
            <a:gdLst>
              <a:gd name="connsiteX0" fmla="*/ 273378 w 869801"/>
              <a:gd name="connsiteY0" fmla="*/ 640540 h 1536426"/>
              <a:gd name="connsiteX1" fmla="*/ 66644 w 869801"/>
              <a:gd name="connsiteY1" fmla="*/ 1101715 h 1536426"/>
              <a:gd name="connsiteX2" fmla="*/ 3033 w 869801"/>
              <a:gd name="connsiteY2" fmla="*/ 1531086 h 1536426"/>
              <a:gd name="connsiteX3" fmla="*/ 146157 w 869801"/>
              <a:gd name="connsiteY3" fmla="*/ 1324352 h 1536426"/>
              <a:gd name="connsiteX4" fmla="*/ 567576 w 869801"/>
              <a:gd name="connsiteY4" fmla="*/ 1061959 h 1536426"/>
              <a:gd name="connsiteX5" fmla="*/ 670943 w 869801"/>
              <a:gd name="connsiteY5" fmla="*/ 894981 h 1536426"/>
              <a:gd name="connsiteX6" fmla="*/ 869725 w 869801"/>
              <a:gd name="connsiteY6" fmla="*/ 290682 h 1536426"/>
              <a:gd name="connsiteX7" fmla="*/ 647089 w 869801"/>
              <a:gd name="connsiteY7" fmla="*/ 12387 h 1536426"/>
              <a:gd name="connsiteX8" fmla="*/ 273378 w 869801"/>
              <a:gd name="connsiteY8" fmla="*/ 640540 h 153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9801" h="1536426">
                <a:moveTo>
                  <a:pt x="273378" y="640540"/>
                </a:moveTo>
                <a:cubicBezTo>
                  <a:pt x="176637" y="822095"/>
                  <a:pt x="111701" y="953291"/>
                  <a:pt x="66644" y="1101715"/>
                </a:cubicBezTo>
                <a:cubicBezTo>
                  <a:pt x="21587" y="1250139"/>
                  <a:pt x="-10219" y="1493980"/>
                  <a:pt x="3033" y="1531086"/>
                </a:cubicBezTo>
                <a:cubicBezTo>
                  <a:pt x="16285" y="1568192"/>
                  <a:pt x="52067" y="1402540"/>
                  <a:pt x="146157" y="1324352"/>
                </a:cubicBezTo>
                <a:cubicBezTo>
                  <a:pt x="240247" y="1246164"/>
                  <a:pt x="480112" y="1133521"/>
                  <a:pt x="567576" y="1061959"/>
                </a:cubicBezTo>
                <a:cubicBezTo>
                  <a:pt x="655040" y="990397"/>
                  <a:pt x="620585" y="1023527"/>
                  <a:pt x="670943" y="894981"/>
                </a:cubicBezTo>
                <a:cubicBezTo>
                  <a:pt x="721301" y="766435"/>
                  <a:pt x="873701" y="437781"/>
                  <a:pt x="869725" y="290682"/>
                </a:cubicBezTo>
                <a:cubicBezTo>
                  <a:pt x="865749" y="143583"/>
                  <a:pt x="747805" y="-51223"/>
                  <a:pt x="647089" y="12387"/>
                </a:cubicBezTo>
                <a:cubicBezTo>
                  <a:pt x="546373" y="75997"/>
                  <a:pt x="370119" y="458985"/>
                  <a:pt x="273378" y="640540"/>
                </a:cubicBezTo>
                <a:close/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1543050" y="4281488"/>
            <a:ext cx="798513" cy="846137"/>
          </a:xfrm>
          <a:custGeom>
            <a:avLst/>
            <a:gdLst>
              <a:gd name="connsiteX0" fmla="*/ 683923 w 799111"/>
              <a:gd name="connsiteY0" fmla="*/ 12556 h 846339"/>
              <a:gd name="connsiteX1" fmla="*/ 365871 w 799111"/>
              <a:gd name="connsiteY1" fmla="*/ 100021 h 846339"/>
              <a:gd name="connsiteX2" fmla="*/ 103478 w 799111"/>
              <a:gd name="connsiteY2" fmla="*/ 433975 h 846339"/>
              <a:gd name="connsiteX3" fmla="*/ 111 w 799111"/>
              <a:gd name="connsiteY3" fmla="*/ 831541 h 846339"/>
              <a:gd name="connsiteX4" fmla="*/ 119381 w 799111"/>
              <a:gd name="connsiteY4" fmla="*/ 767930 h 846339"/>
              <a:gd name="connsiteX5" fmla="*/ 556702 w 799111"/>
              <a:gd name="connsiteY5" fmla="*/ 521440 h 846339"/>
              <a:gd name="connsiteX6" fmla="*/ 795241 w 799111"/>
              <a:gd name="connsiteY6" fmla="*/ 330609 h 846339"/>
              <a:gd name="connsiteX7" fmla="*/ 683923 w 799111"/>
              <a:gd name="connsiteY7" fmla="*/ 12556 h 846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9111" h="846339">
                <a:moveTo>
                  <a:pt x="683923" y="12556"/>
                </a:moveTo>
                <a:cubicBezTo>
                  <a:pt x="612361" y="-25875"/>
                  <a:pt x="462612" y="29785"/>
                  <a:pt x="365871" y="100021"/>
                </a:cubicBezTo>
                <a:cubicBezTo>
                  <a:pt x="269130" y="170257"/>
                  <a:pt x="164438" y="312055"/>
                  <a:pt x="103478" y="433975"/>
                </a:cubicBezTo>
                <a:cubicBezTo>
                  <a:pt x="42518" y="555895"/>
                  <a:pt x="-2539" y="775882"/>
                  <a:pt x="111" y="831541"/>
                </a:cubicBezTo>
                <a:cubicBezTo>
                  <a:pt x="2761" y="887200"/>
                  <a:pt x="119381" y="767930"/>
                  <a:pt x="119381" y="767930"/>
                </a:cubicBezTo>
                <a:cubicBezTo>
                  <a:pt x="212146" y="716247"/>
                  <a:pt x="444059" y="594327"/>
                  <a:pt x="556702" y="521440"/>
                </a:cubicBezTo>
                <a:cubicBezTo>
                  <a:pt x="669345" y="448553"/>
                  <a:pt x="775363" y="415423"/>
                  <a:pt x="795241" y="330609"/>
                </a:cubicBezTo>
                <a:cubicBezTo>
                  <a:pt x="815119" y="245795"/>
                  <a:pt x="755485" y="50987"/>
                  <a:pt x="683923" y="12556"/>
                </a:cubicBezTo>
                <a:close/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Kontuze/krvácení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605088"/>
            <a:ext cx="3671888" cy="287337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Libovolná distribuce změn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Pacient s pneumotoraxem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Alveolární plicní vzor s negativním </a:t>
            </a:r>
            <a:r>
              <a:rPr lang="cs-CZ" sz="1700" dirty="0" err="1" smtClean="0"/>
              <a:t>bronchogramem</a:t>
            </a:r>
            <a:r>
              <a:rPr lang="cs-CZ" sz="1700" dirty="0"/>
              <a:t> </a:t>
            </a:r>
            <a:r>
              <a:rPr lang="cs-CZ" sz="1700" smtClean="0"/>
              <a:t>– dif</a:t>
            </a:r>
            <a:r>
              <a:rPr lang="cs-CZ" sz="1700" dirty="0" smtClean="0"/>
              <a:t>. dg.: atelektáza/kontuze/krvácení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Kontrolní rtg. po 24 – 48 hod  (plicní pole se začíná projasňovat)</a:t>
            </a:r>
          </a:p>
        </p:txBody>
      </p:sp>
      <p:sp>
        <p:nvSpPr>
          <p:cNvPr id="6" name="Vývojový diagram: spojnice 5"/>
          <p:cNvSpPr/>
          <p:nvPr/>
        </p:nvSpPr>
        <p:spPr>
          <a:xfrm>
            <a:off x="2568575" y="3249613"/>
            <a:ext cx="1239838" cy="1219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 flipH="1" flipV="1">
            <a:off x="3486150" y="4818063"/>
            <a:ext cx="228600" cy="174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 flipV="1">
            <a:off x="3790950" y="4041775"/>
            <a:ext cx="227013" cy="147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 flipV="1">
            <a:off x="3446463" y="5257800"/>
            <a:ext cx="228600" cy="188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 flipV="1">
            <a:off x="3600450" y="4384675"/>
            <a:ext cx="190500" cy="166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V="1">
            <a:off x="1720850" y="5029200"/>
            <a:ext cx="214313" cy="150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V="1">
            <a:off x="2117725" y="5143500"/>
            <a:ext cx="179388" cy="168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Neoplazie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839" r="1342"/>
          <a:stretch/>
        </p:blipFill>
        <p:spPr>
          <a:xfrm>
            <a:off x="987425" y="2292350"/>
            <a:ext cx="2825750" cy="34988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rmAutofit lnSpcReduction="10000"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Bronchoalveolární karcinom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Libovolná distribuce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Při opakovaném rtg. vyšetření stejná nebo větší velikost 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Diagnózu nelze určit pouze na základě rtg. vyšetření!!!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nález: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alveolární plicní vzor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konsolidace plicního laloku s kontralaterálním mediastinálním posunem  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1447800" y="4114800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1219200" y="3124200"/>
            <a:ext cx="2062163" cy="137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13013"/>
            <a:ext cx="3671888" cy="305752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>
                <a:ea typeface="+mj-ea"/>
              </a:rPr>
              <a:t>N</a:t>
            </a:r>
            <a:r>
              <a:rPr lang="cs-CZ" sz="3600" dirty="0" smtClean="0">
                <a:ea typeface="+mj-ea"/>
              </a:rPr>
              <a:t>eoplazie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Bronchoalveolární karcinom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nález (v pokročilém stádiu):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alveolární plicní vzor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konsolidace plicního laloku s kontralaterálním mediastinálním posunem </a:t>
            </a:r>
            <a:endParaRPr lang="cs-CZ" sz="1700" dirty="0"/>
          </a:p>
        </p:txBody>
      </p:sp>
      <p:sp>
        <p:nvSpPr>
          <p:cNvPr id="6" name="Vývojový diagram: spojnice 5"/>
          <p:cNvSpPr/>
          <p:nvPr/>
        </p:nvSpPr>
        <p:spPr>
          <a:xfrm>
            <a:off x="1524000" y="3505200"/>
            <a:ext cx="1524000" cy="14478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2273300"/>
            <a:ext cx="2439988" cy="353695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Neoplazie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Bronchoalveolární karcinom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Konsolidace levého kaudálního plicního laloku</a:t>
            </a:r>
          </a:p>
        </p:txBody>
      </p:sp>
      <p:sp>
        <p:nvSpPr>
          <p:cNvPr id="6" name="Ovál 5"/>
          <p:cNvSpPr/>
          <p:nvPr/>
        </p:nvSpPr>
        <p:spPr>
          <a:xfrm>
            <a:off x="2763838" y="3581400"/>
            <a:ext cx="806450" cy="2057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Neoplazie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1" r="3762" b="2906"/>
          <a:stretch/>
        </p:blipFill>
        <p:spPr>
          <a:xfrm>
            <a:off x="773113" y="2473325"/>
            <a:ext cx="3533775" cy="3135313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Bronchoalveolární karcinom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Superpozice plicních cév pravého kaudálního plicního laloku s cévami z levého kaudálního plicního laloku</a:t>
            </a:r>
          </a:p>
        </p:txBody>
      </p:sp>
      <p:sp>
        <p:nvSpPr>
          <p:cNvPr id="6" name="Ovál 5"/>
          <p:cNvSpPr/>
          <p:nvPr/>
        </p:nvSpPr>
        <p:spPr>
          <a:xfrm>
            <a:off x="2819400" y="2895600"/>
            <a:ext cx="13716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6650" y="2236788"/>
            <a:ext cx="3017838" cy="360997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Histiocytární sarkom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</a:t>
            </a:r>
            <a:r>
              <a:rPr lang="cs-CZ" sz="1700" dirty="0"/>
              <a:t>n</a:t>
            </a:r>
            <a:r>
              <a:rPr lang="cs-CZ" sz="1700" dirty="0" smtClean="0"/>
              <a:t>ález: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masa v plicním poli doprovázená hilární lymfadenopatií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Plemenná predispozice – BSP, </a:t>
            </a:r>
            <a:r>
              <a:rPr lang="cs-CZ" sz="1700" dirty="0" err="1"/>
              <a:t>f</a:t>
            </a:r>
            <a:r>
              <a:rPr lang="cs-CZ" sz="1700" dirty="0" err="1" smtClean="0"/>
              <a:t>lat</a:t>
            </a:r>
            <a:r>
              <a:rPr lang="cs-CZ" sz="1700" dirty="0" smtClean="0"/>
              <a:t> </a:t>
            </a:r>
            <a:r>
              <a:rPr lang="cs-CZ" sz="1700" dirty="0" err="1" smtClean="0"/>
              <a:t>coated</a:t>
            </a:r>
            <a:r>
              <a:rPr lang="cs-CZ" sz="1700" dirty="0" smtClean="0"/>
              <a:t> retriever, rotvajler, zlatý retrívr</a:t>
            </a:r>
          </a:p>
        </p:txBody>
      </p:sp>
      <p:sp>
        <p:nvSpPr>
          <p:cNvPr id="6" name="Vývojový diagram: spojnice 5"/>
          <p:cNvSpPr/>
          <p:nvPr/>
        </p:nvSpPr>
        <p:spPr>
          <a:xfrm>
            <a:off x="3187700" y="3868738"/>
            <a:ext cx="814388" cy="1338262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338388" y="3803650"/>
            <a:ext cx="587375" cy="195263"/>
          </a:xfrm>
          <a:custGeom>
            <a:avLst/>
            <a:gdLst>
              <a:gd name="connsiteX0" fmla="*/ 0 w 624774"/>
              <a:gd name="connsiteY0" fmla="*/ 163219 h 163219"/>
              <a:gd name="connsiteX1" fmla="*/ 132347 w 624774"/>
              <a:gd name="connsiteY1" fmla="*/ 30871 h 163219"/>
              <a:gd name="connsiteX2" fmla="*/ 288758 w 624774"/>
              <a:gd name="connsiteY2" fmla="*/ 6808 h 163219"/>
              <a:gd name="connsiteX3" fmla="*/ 601579 w 624774"/>
              <a:gd name="connsiteY3" fmla="*/ 127124 h 163219"/>
              <a:gd name="connsiteX4" fmla="*/ 577516 w 624774"/>
              <a:gd name="connsiteY4" fmla="*/ 151187 h 163219"/>
              <a:gd name="connsiteX0" fmla="*/ 0 w 601579"/>
              <a:gd name="connsiteY0" fmla="*/ 163219 h 163219"/>
              <a:gd name="connsiteX1" fmla="*/ 132347 w 601579"/>
              <a:gd name="connsiteY1" fmla="*/ 30871 h 163219"/>
              <a:gd name="connsiteX2" fmla="*/ 288758 w 601579"/>
              <a:gd name="connsiteY2" fmla="*/ 6808 h 163219"/>
              <a:gd name="connsiteX3" fmla="*/ 601579 w 601579"/>
              <a:gd name="connsiteY3" fmla="*/ 127124 h 16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579" h="163219">
                <a:moveTo>
                  <a:pt x="0" y="163219"/>
                </a:moveTo>
                <a:cubicBezTo>
                  <a:pt x="42110" y="110079"/>
                  <a:pt x="84221" y="56939"/>
                  <a:pt x="132347" y="30871"/>
                </a:cubicBezTo>
                <a:cubicBezTo>
                  <a:pt x="180473" y="4803"/>
                  <a:pt x="210553" y="-9234"/>
                  <a:pt x="288758" y="6808"/>
                </a:cubicBezTo>
                <a:cubicBezTo>
                  <a:pt x="366963" y="22850"/>
                  <a:pt x="553453" y="103061"/>
                  <a:pt x="601579" y="1271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640013" y="3352800"/>
            <a:ext cx="357187" cy="490538"/>
          </a:xfrm>
          <a:custGeom>
            <a:avLst/>
            <a:gdLst>
              <a:gd name="connsiteX0" fmla="*/ 9933 w 357218"/>
              <a:gd name="connsiteY0" fmla="*/ 0 h 491343"/>
              <a:gd name="connsiteX1" fmla="*/ 39430 w 357218"/>
              <a:gd name="connsiteY1" fmla="*/ 331839 h 491343"/>
              <a:gd name="connsiteX2" fmla="*/ 327024 w 357218"/>
              <a:gd name="connsiteY2" fmla="*/ 471948 h 491343"/>
              <a:gd name="connsiteX3" fmla="*/ 334398 w 357218"/>
              <a:gd name="connsiteY3" fmla="*/ 486697 h 49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218" h="491343">
                <a:moveTo>
                  <a:pt x="9933" y="0"/>
                </a:moveTo>
                <a:cubicBezTo>
                  <a:pt x="-1743" y="126590"/>
                  <a:pt x="-13418" y="253181"/>
                  <a:pt x="39430" y="331839"/>
                </a:cubicBezTo>
                <a:cubicBezTo>
                  <a:pt x="92278" y="410497"/>
                  <a:pt x="277863" y="446138"/>
                  <a:pt x="327024" y="471948"/>
                </a:cubicBezTo>
                <a:cubicBezTo>
                  <a:pt x="376185" y="497758"/>
                  <a:pt x="355291" y="492227"/>
                  <a:pt x="334398" y="48669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149475" y="3255963"/>
            <a:ext cx="257175" cy="612775"/>
          </a:xfrm>
          <a:custGeom>
            <a:avLst/>
            <a:gdLst>
              <a:gd name="connsiteX0" fmla="*/ 243348 w 257142"/>
              <a:gd name="connsiteY0" fmla="*/ 0 h 612058"/>
              <a:gd name="connsiteX1" fmla="*/ 250723 w 257142"/>
              <a:gd name="connsiteY1" fmla="*/ 376083 h 612058"/>
              <a:gd name="connsiteX2" fmla="*/ 162232 w 257142"/>
              <a:gd name="connsiteY2" fmla="*/ 427703 h 612058"/>
              <a:gd name="connsiteX3" fmla="*/ 0 w 257142"/>
              <a:gd name="connsiteY3" fmla="*/ 612058 h 612058"/>
              <a:gd name="connsiteX4" fmla="*/ 0 w 257142"/>
              <a:gd name="connsiteY4" fmla="*/ 612058 h 612058"/>
              <a:gd name="connsiteX0" fmla="*/ 243348 w 257142"/>
              <a:gd name="connsiteY0" fmla="*/ 0 h 612058"/>
              <a:gd name="connsiteX1" fmla="*/ 250723 w 257142"/>
              <a:gd name="connsiteY1" fmla="*/ 361335 h 612058"/>
              <a:gd name="connsiteX2" fmla="*/ 162232 w 257142"/>
              <a:gd name="connsiteY2" fmla="*/ 427703 h 612058"/>
              <a:gd name="connsiteX3" fmla="*/ 0 w 257142"/>
              <a:gd name="connsiteY3" fmla="*/ 612058 h 612058"/>
              <a:gd name="connsiteX4" fmla="*/ 0 w 257142"/>
              <a:gd name="connsiteY4" fmla="*/ 612058 h 61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42" h="612058">
                <a:moveTo>
                  <a:pt x="243348" y="0"/>
                </a:moveTo>
                <a:cubicBezTo>
                  <a:pt x="253795" y="152399"/>
                  <a:pt x="264242" y="290051"/>
                  <a:pt x="250723" y="361335"/>
                </a:cubicBezTo>
                <a:cubicBezTo>
                  <a:pt x="237204" y="432619"/>
                  <a:pt x="204019" y="385916"/>
                  <a:pt x="162232" y="427703"/>
                </a:cubicBezTo>
                <a:cubicBezTo>
                  <a:pt x="120445" y="469490"/>
                  <a:pt x="0" y="612058"/>
                  <a:pt x="0" y="612058"/>
                </a:cubicBezTo>
                <a:lnTo>
                  <a:pt x="0" y="61205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Histiocytární sarkom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928" t="3663" r="1686" b="1170"/>
          <a:stretch/>
        </p:blipFill>
        <p:spPr>
          <a:xfrm>
            <a:off x="804863" y="2678113"/>
            <a:ext cx="3505200" cy="272732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nález: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masa v plicním poli doprovázená hilární lymfadenopatií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Plemenná predispozice – BSP, </a:t>
            </a:r>
            <a:r>
              <a:rPr lang="cs-CZ" sz="1700" dirty="0" err="1"/>
              <a:t>f</a:t>
            </a:r>
            <a:r>
              <a:rPr lang="cs-CZ" sz="1700" dirty="0" err="1" smtClean="0"/>
              <a:t>lat</a:t>
            </a:r>
            <a:r>
              <a:rPr lang="cs-CZ" sz="1700" dirty="0" smtClean="0"/>
              <a:t> </a:t>
            </a:r>
            <a:r>
              <a:rPr lang="cs-CZ" sz="1700" dirty="0" err="1" smtClean="0"/>
              <a:t>coated</a:t>
            </a:r>
            <a:r>
              <a:rPr lang="cs-CZ" sz="1700" dirty="0" smtClean="0"/>
              <a:t> retriever, rotvajler, zlatý retrívr</a:t>
            </a:r>
          </a:p>
        </p:txBody>
      </p:sp>
      <p:sp>
        <p:nvSpPr>
          <p:cNvPr id="6" name="Volný tvar 5"/>
          <p:cNvSpPr/>
          <p:nvPr/>
        </p:nvSpPr>
        <p:spPr>
          <a:xfrm>
            <a:off x="2217738" y="3713163"/>
            <a:ext cx="449262" cy="325437"/>
          </a:xfrm>
          <a:custGeom>
            <a:avLst/>
            <a:gdLst>
              <a:gd name="connsiteX0" fmla="*/ 0 w 469729"/>
              <a:gd name="connsiteY0" fmla="*/ 0 h 312665"/>
              <a:gd name="connsiteX1" fmla="*/ 326003 w 469729"/>
              <a:gd name="connsiteY1" fmla="*/ 55659 h 312665"/>
              <a:gd name="connsiteX2" fmla="*/ 469127 w 469729"/>
              <a:gd name="connsiteY2" fmla="*/ 198783 h 312665"/>
              <a:gd name="connsiteX3" fmla="*/ 373711 w 469729"/>
              <a:gd name="connsiteY3" fmla="*/ 302150 h 312665"/>
              <a:gd name="connsiteX4" fmla="*/ 286247 w 469729"/>
              <a:gd name="connsiteY4" fmla="*/ 310101 h 312665"/>
              <a:gd name="connsiteX5" fmla="*/ 294198 w 469729"/>
              <a:gd name="connsiteY5" fmla="*/ 310101 h 312665"/>
              <a:gd name="connsiteX0" fmla="*/ 0 w 469729"/>
              <a:gd name="connsiteY0" fmla="*/ 0 h 312665"/>
              <a:gd name="connsiteX1" fmla="*/ 326003 w 469729"/>
              <a:gd name="connsiteY1" fmla="*/ 55659 h 312665"/>
              <a:gd name="connsiteX2" fmla="*/ 469127 w 469729"/>
              <a:gd name="connsiteY2" fmla="*/ 198783 h 312665"/>
              <a:gd name="connsiteX3" fmla="*/ 373711 w 469729"/>
              <a:gd name="connsiteY3" fmla="*/ 302150 h 312665"/>
              <a:gd name="connsiteX4" fmla="*/ 286247 w 469729"/>
              <a:gd name="connsiteY4" fmla="*/ 310101 h 312665"/>
              <a:gd name="connsiteX0" fmla="*/ 0 w 469729"/>
              <a:gd name="connsiteY0" fmla="*/ 0 h 357809"/>
              <a:gd name="connsiteX1" fmla="*/ 326003 w 469729"/>
              <a:gd name="connsiteY1" fmla="*/ 55659 h 357809"/>
              <a:gd name="connsiteX2" fmla="*/ 469127 w 469729"/>
              <a:gd name="connsiteY2" fmla="*/ 198783 h 357809"/>
              <a:gd name="connsiteX3" fmla="*/ 373711 w 469729"/>
              <a:gd name="connsiteY3" fmla="*/ 302150 h 357809"/>
              <a:gd name="connsiteX4" fmla="*/ 286247 w 469729"/>
              <a:gd name="connsiteY4" fmla="*/ 357809 h 357809"/>
              <a:gd name="connsiteX0" fmla="*/ 0 w 470413"/>
              <a:gd name="connsiteY0" fmla="*/ 0 h 357809"/>
              <a:gd name="connsiteX1" fmla="*/ 326003 w 470413"/>
              <a:gd name="connsiteY1" fmla="*/ 55659 h 357809"/>
              <a:gd name="connsiteX2" fmla="*/ 469127 w 470413"/>
              <a:gd name="connsiteY2" fmla="*/ 198783 h 357809"/>
              <a:gd name="connsiteX3" fmla="*/ 390364 w 470413"/>
              <a:gd name="connsiteY3" fmla="*/ 319641 h 357809"/>
              <a:gd name="connsiteX4" fmla="*/ 286247 w 470413"/>
              <a:gd name="connsiteY4" fmla="*/ 357809 h 35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413" h="357809">
                <a:moveTo>
                  <a:pt x="0" y="0"/>
                </a:moveTo>
                <a:cubicBezTo>
                  <a:pt x="123907" y="11264"/>
                  <a:pt x="247815" y="22529"/>
                  <a:pt x="326003" y="55659"/>
                </a:cubicBezTo>
                <a:cubicBezTo>
                  <a:pt x="404191" y="88790"/>
                  <a:pt x="458400" y="154786"/>
                  <a:pt x="469127" y="198783"/>
                </a:cubicBezTo>
                <a:cubicBezTo>
                  <a:pt x="479854" y="242780"/>
                  <a:pt x="420844" y="293137"/>
                  <a:pt x="390364" y="319641"/>
                </a:cubicBezTo>
                <a:cubicBezTo>
                  <a:pt x="359884" y="346145"/>
                  <a:pt x="299499" y="356484"/>
                  <a:pt x="286247" y="3578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743200" y="3721100"/>
            <a:ext cx="325438" cy="149225"/>
          </a:xfrm>
          <a:custGeom>
            <a:avLst/>
            <a:gdLst>
              <a:gd name="connsiteX0" fmla="*/ 0 w 326003"/>
              <a:gd name="connsiteY0" fmla="*/ 0 h 147846"/>
              <a:gd name="connsiteX1" fmla="*/ 71561 w 326003"/>
              <a:gd name="connsiteY1" fmla="*/ 71562 h 147846"/>
              <a:gd name="connsiteX2" fmla="*/ 206733 w 326003"/>
              <a:gd name="connsiteY2" fmla="*/ 143124 h 147846"/>
              <a:gd name="connsiteX3" fmla="*/ 326003 w 326003"/>
              <a:gd name="connsiteY3" fmla="*/ 135172 h 14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003" h="147846">
                <a:moveTo>
                  <a:pt x="0" y="0"/>
                </a:moveTo>
                <a:cubicBezTo>
                  <a:pt x="18553" y="23854"/>
                  <a:pt x="37106" y="47708"/>
                  <a:pt x="71561" y="71562"/>
                </a:cubicBezTo>
                <a:cubicBezTo>
                  <a:pt x="106017" y="95416"/>
                  <a:pt x="164326" y="132522"/>
                  <a:pt x="206733" y="143124"/>
                </a:cubicBezTo>
                <a:cubicBezTo>
                  <a:pt x="249140" y="153726"/>
                  <a:pt x="287571" y="144449"/>
                  <a:pt x="326003" y="1351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2559050" y="3182938"/>
            <a:ext cx="1295400" cy="8556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 smtClean="0">
                <a:cs typeface="Trebuchet MS" panose="020B0603020202020204" pitchFamily="34" charset="0"/>
              </a:rPr>
              <a:t>Faktory ovlivňující rtg. interpretaci plicního pole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Stáří pacienta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Alveolární plicní vzor</a:t>
            </a:r>
            <a:endParaRPr lang="cs-CZ" sz="3600" dirty="0">
              <a:ea typeface="+mj-ea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err="1" smtClean="0"/>
              <a:t>Dif</a:t>
            </a:r>
            <a:r>
              <a:rPr lang="cs-CZ" sz="1700" dirty="0" smtClean="0"/>
              <a:t>. dg. při postižení jednoho plicního laloku: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lobární pneumonie (často střední plicní lalok dx.)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eoplazie (v pokročilém stádiu konsolidace plicního laloku s konvexními okraji a kontralaterálním mediastinálním posunem)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a</a:t>
            </a:r>
            <a:r>
              <a:rPr lang="cs-CZ" sz="1700" dirty="0" smtClean="0"/>
              <a:t>telektáza (kolaps plicního laloku) – nejčastěji postiženy laloky s malým objemem a relativně velkým povrchem – střední plicní lalok dx.</a:t>
            </a:r>
          </a:p>
          <a:p>
            <a:pPr marL="892175" indent="-265113" eaLnBrk="1" fontAlgn="auto" hangingPunct="1">
              <a:buFont typeface="Arial" panose="020B0604020202020204" pitchFamily="34" charset="0"/>
              <a:buChar char="•"/>
              <a:defRPr/>
            </a:pPr>
            <a:r>
              <a:rPr lang="cs-CZ" sz="1700" dirty="0" smtClean="0"/>
              <a:t>rtg. </a:t>
            </a:r>
            <a:r>
              <a:rPr lang="cs-CZ" sz="1700" dirty="0"/>
              <a:t>n</a:t>
            </a:r>
            <a:r>
              <a:rPr lang="cs-CZ" sz="1700" dirty="0" smtClean="0"/>
              <a:t>ález: zmenšení objemu, konkávní okraj, mediastinální posun na </a:t>
            </a:r>
            <a:r>
              <a:rPr lang="cs-CZ" sz="1700" dirty="0" err="1" smtClean="0"/>
              <a:t>ipsilaterální</a:t>
            </a:r>
            <a:r>
              <a:rPr lang="cs-CZ" sz="1700" dirty="0" smtClean="0"/>
              <a:t> stranu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</a:t>
            </a:r>
            <a:r>
              <a:rPr lang="cs-CZ" sz="1700" dirty="0" smtClean="0"/>
              <a:t>orze plicního laloku – střední plicní lalok dx., kraniální část kraniálního plicního laloku sin., kaudální plicní laloky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2233613"/>
            <a:ext cx="3230562" cy="36163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Atelektáza</a:t>
            </a:r>
            <a:endParaRPr lang="cs-CZ" sz="3600" dirty="0">
              <a:ea typeface="+mj-ea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(Nekompletní) alveolární plicní vzor v kaudální části kraniálního plicního laloku sin. (</a:t>
            </a:r>
            <a:r>
              <a:rPr lang="cs-CZ" sz="1700" dirty="0" err="1" smtClean="0"/>
              <a:t>pars</a:t>
            </a:r>
            <a:r>
              <a:rPr lang="cs-CZ" sz="1700" dirty="0" smtClean="0"/>
              <a:t> </a:t>
            </a:r>
            <a:r>
              <a:rPr lang="cs-CZ" sz="1700" dirty="0" err="1" smtClean="0"/>
              <a:t>caudalis</a:t>
            </a:r>
            <a:r>
              <a:rPr lang="cs-CZ" sz="1700" dirty="0" smtClean="0"/>
              <a:t> </a:t>
            </a:r>
            <a:r>
              <a:rPr lang="cs-CZ" sz="1700" dirty="0" err="1" smtClean="0"/>
              <a:t>lobi</a:t>
            </a:r>
            <a:r>
              <a:rPr lang="cs-CZ" sz="1700" dirty="0" smtClean="0"/>
              <a:t> </a:t>
            </a:r>
            <a:r>
              <a:rPr lang="cs-CZ" sz="1700" dirty="0" err="1" smtClean="0"/>
              <a:t>cranialis</a:t>
            </a:r>
            <a:r>
              <a:rPr lang="cs-CZ" sz="1700" dirty="0" smtClean="0"/>
              <a:t> sin.)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Mediastinální posun na stranu kolabovaného plicního laloku</a:t>
            </a:r>
          </a:p>
        </p:txBody>
      </p:sp>
      <p:sp>
        <p:nvSpPr>
          <p:cNvPr id="7" name="Vývojový diagram: spojnice 6"/>
          <p:cNvSpPr/>
          <p:nvPr/>
        </p:nvSpPr>
        <p:spPr>
          <a:xfrm>
            <a:off x="2438400" y="3394075"/>
            <a:ext cx="1295400" cy="1371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2640013" y="4960938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Atelektáza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err="1" smtClean="0"/>
              <a:t>Dif</a:t>
            </a:r>
            <a:r>
              <a:rPr lang="cs-CZ" sz="1700" dirty="0" smtClean="0"/>
              <a:t>. dg.: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r</a:t>
            </a:r>
            <a:r>
              <a:rPr lang="cs-CZ" sz="1700" dirty="0" err="1" smtClean="0"/>
              <a:t>ekumbentní</a:t>
            </a:r>
            <a:r>
              <a:rPr lang="cs-CZ" sz="1700" dirty="0" smtClean="0"/>
              <a:t> poloha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obstrukce bronchu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komprese plic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adheze poplicnice k pleuře (pleurální efuze, pneumotorax)</a:t>
            </a:r>
          </a:p>
        </p:txBody>
      </p:sp>
      <p:pic>
        <p:nvPicPr>
          <p:cNvPr id="153604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2578100"/>
            <a:ext cx="3535362" cy="292735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Atelektáza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Fe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Posttraumatický pacient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Pneumotorax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Atelektáza (kolaps) kaudálního plicního laloku</a:t>
            </a:r>
          </a:p>
        </p:txBody>
      </p:sp>
      <p:pic>
        <p:nvPicPr>
          <p:cNvPr id="14" name="Zástupný symbol pro obsah 1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4238" y="2719388"/>
            <a:ext cx="3522662" cy="2644775"/>
          </a:xfrm>
        </p:spPr>
      </p:pic>
      <p:sp>
        <p:nvSpPr>
          <p:cNvPr id="15" name="Ovál 14"/>
          <p:cNvSpPr/>
          <p:nvPr/>
        </p:nvSpPr>
        <p:spPr>
          <a:xfrm rot="1072024">
            <a:off x="1685925" y="4587875"/>
            <a:ext cx="1131888" cy="238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Ovál 15"/>
          <p:cNvSpPr/>
          <p:nvPr/>
        </p:nvSpPr>
        <p:spPr>
          <a:xfrm rot="20799616">
            <a:off x="2178050" y="3630613"/>
            <a:ext cx="1101725" cy="434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Atelektáza</a:t>
            </a:r>
            <a:endParaRPr lang="cs-CZ" sz="3600" dirty="0">
              <a:ea typeface="+mj-ea"/>
            </a:endParaRPr>
          </a:p>
        </p:txBody>
      </p:sp>
      <p:pic>
        <p:nvPicPr>
          <p:cNvPr id="15565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805113"/>
            <a:ext cx="3671888" cy="24733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Fe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dx. </a:t>
            </a:r>
            <a:r>
              <a:rPr lang="cs-CZ" sz="1700" dirty="0"/>
              <a:t>p</a:t>
            </a:r>
            <a:r>
              <a:rPr lang="cs-CZ" sz="1700" dirty="0" smtClean="0"/>
              <a:t>rojekce: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z</a:t>
            </a:r>
            <a:r>
              <a:rPr lang="cs-CZ" sz="1700" dirty="0" smtClean="0"/>
              <a:t> dané projekce nezřetelná, nutné doplnit zbývající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sin. </a:t>
            </a:r>
            <a:r>
              <a:rPr lang="cs-CZ" sz="1700" dirty="0"/>
              <a:t>p</a:t>
            </a:r>
            <a:r>
              <a:rPr lang="cs-CZ" sz="1700" dirty="0" smtClean="0"/>
              <a:t>rojekce: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a</a:t>
            </a:r>
            <a:r>
              <a:rPr lang="cs-CZ" sz="1700" dirty="0" smtClean="0"/>
              <a:t>telektáza pravého středního plicního laloku</a:t>
            </a:r>
          </a:p>
          <a:p>
            <a:pPr eaLnBrk="1" fontAlgn="auto" hangingPunct="1">
              <a:defRPr/>
            </a:pPr>
            <a:r>
              <a:rPr lang="cs-CZ" sz="1700" dirty="0" smtClean="0"/>
              <a:t>DV projekce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582863"/>
            <a:ext cx="4052888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ál 4"/>
          <p:cNvSpPr/>
          <p:nvPr/>
        </p:nvSpPr>
        <p:spPr>
          <a:xfrm>
            <a:off x="1579563" y="4164013"/>
            <a:ext cx="1066800" cy="10112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2309813"/>
            <a:ext cx="2439988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Torze plicního laloku</a:t>
            </a:r>
            <a:endParaRPr lang="cs-CZ" sz="3600" dirty="0">
              <a:ea typeface="+mj-ea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Pravý střední plicní lalok (hluboký úzký hrudník)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Levý kraniální plicní lalok (pyknotický hrudník)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nález: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leurální efuze – unilaterálně/bilaterálně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mediastinální posun:</a:t>
            </a:r>
          </a:p>
          <a:p>
            <a:pPr marL="914400" indent="-28575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cs-CZ" sz="1700" dirty="0" smtClean="0"/>
              <a:t>od plicního laloku – akutní stádium</a:t>
            </a:r>
          </a:p>
          <a:p>
            <a:pPr marL="914400" indent="-28575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cs-CZ" sz="1700" dirty="0" smtClean="0"/>
              <a:t>k plicnímu laloku – chronické stádium</a:t>
            </a:r>
            <a:endParaRPr lang="cs-CZ" sz="1700" dirty="0"/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orzální elevace průdušnice, axiální rotace průdušnice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Torze plicního laloku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nález: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onsolidace plicního laloku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ezikulární emfyzém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a</a:t>
            </a:r>
            <a:r>
              <a:rPr lang="cs-CZ" sz="1700" dirty="0" smtClean="0"/>
              <a:t>bnormální průběh bronchu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áhlé ukončení bronchu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Kardiogenní edém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nález:</a:t>
            </a:r>
          </a:p>
          <a:p>
            <a:pPr marL="625475" indent="-2698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statický obraz dynamického procesu</a:t>
            </a:r>
          </a:p>
          <a:p>
            <a:pPr marL="625475" indent="-2698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enózní kongesce (dilatace plicních vén)</a:t>
            </a:r>
          </a:p>
          <a:p>
            <a:pPr marL="625475" indent="-2698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i</a:t>
            </a:r>
            <a:r>
              <a:rPr lang="cs-CZ" sz="1700" dirty="0" smtClean="0"/>
              <a:t>ntersticiální edém</a:t>
            </a:r>
          </a:p>
          <a:p>
            <a:pPr marL="625475" indent="-2698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a</a:t>
            </a:r>
            <a:r>
              <a:rPr lang="cs-CZ" sz="1700" dirty="0" smtClean="0"/>
              <a:t>lveolární edém</a:t>
            </a:r>
          </a:p>
          <a:p>
            <a:pPr marL="625475" indent="-2698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č</a:t>
            </a:r>
            <a:r>
              <a:rPr lang="cs-CZ" sz="1700" dirty="0" smtClean="0"/>
              <a:t>astá je levostranná kardiomegalie (prominující levé atrium)</a:t>
            </a:r>
          </a:p>
          <a:p>
            <a:pPr marL="625475" indent="-2698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rdeční silueta nemusí být vždy změněná – normální nález srdce v případě některých onemocnění (endokarditida, ruptura šlašinek, myokarditida, prolaps mitrální chlopně)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Kardiogenní edém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nález:</a:t>
            </a:r>
          </a:p>
          <a:p>
            <a:pPr marL="625475" indent="-2698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r</a:t>
            </a:r>
            <a:r>
              <a:rPr lang="cs-CZ" sz="1700" dirty="0" smtClean="0"/>
              <a:t>ozdílná mezidruhová distribuce:</a:t>
            </a:r>
          </a:p>
          <a:p>
            <a:pPr marL="903288" indent="-28575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cs-CZ" sz="1700" dirty="0" smtClean="0"/>
              <a:t>Ca – distribuce často perihilární a symetrická (kaudální plicní laloky)</a:t>
            </a:r>
          </a:p>
          <a:p>
            <a:pPr marL="903288" indent="-28575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cs-CZ" sz="1700" dirty="0" smtClean="0"/>
              <a:t>Fe – distribuce náhodná, difuzně</a:t>
            </a:r>
          </a:p>
          <a:p>
            <a:pPr marL="625475" indent="-2698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ž</a:t>
            </a:r>
            <a:r>
              <a:rPr lang="cs-CZ" sz="1700" dirty="0" smtClean="0"/>
              <a:t>aludek distendovaný plynem </a:t>
            </a:r>
            <a:r>
              <a:rPr lang="cs-CZ" sz="1700" dirty="0"/>
              <a:t>(</a:t>
            </a:r>
            <a:r>
              <a:rPr lang="cs-CZ" sz="1700" dirty="0" smtClean="0"/>
              <a:t>aerofagie), případně další rtg. známky dyspnoe (žebra kolmá k páteři)</a:t>
            </a:r>
          </a:p>
          <a:p>
            <a:pPr marL="625475" indent="-2698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r</a:t>
            </a:r>
            <a:r>
              <a:rPr lang="cs-CZ" sz="1700" dirty="0" smtClean="0"/>
              <a:t>ychlé změny rtg. obrazu po aplikaci diuretik</a:t>
            </a:r>
          </a:p>
          <a:p>
            <a:pPr marL="625475" indent="-2698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ardiomegalie = kompenzace</a:t>
            </a:r>
          </a:p>
          <a:p>
            <a:pPr marL="625475" indent="-2698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edém = dekompenzace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Kardiogenní edém</a:t>
            </a:r>
            <a:endParaRPr lang="cs-CZ" sz="3600" dirty="0">
              <a:ea typeface="+mj-ea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78" t="9843" r="5059" b="3789"/>
          <a:stretch/>
        </p:blipFill>
        <p:spPr>
          <a:xfrm>
            <a:off x="809625" y="2493963"/>
            <a:ext cx="3457575" cy="3127375"/>
          </a:xfrm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</a:t>
            </a:r>
            <a:r>
              <a:rPr lang="cs-CZ" sz="1700" dirty="0"/>
              <a:t>n</a:t>
            </a:r>
            <a:r>
              <a:rPr lang="cs-CZ" sz="1700" dirty="0" smtClean="0"/>
              <a:t>ález: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ilatace plicních vén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DV projekce – průměr vény přesahuje průměr 9. žebra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LL projekce – průměr vény přesahuje 0,73 průměru proximální třetiny 4. žebra</a:t>
            </a:r>
            <a:endParaRPr lang="cs-CZ" sz="1700" dirty="0"/>
          </a:p>
        </p:txBody>
      </p:sp>
      <p:sp>
        <p:nvSpPr>
          <p:cNvPr id="8" name="Volný tvar 7"/>
          <p:cNvSpPr/>
          <p:nvPr/>
        </p:nvSpPr>
        <p:spPr>
          <a:xfrm>
            <a:off x="2228850" y="4343400"/>
            <a:ext cx="209550" cy="973138"/>
          </a:xfrm>
          <a:custGeom>
            <a:avLst/>
            <a:gdLst>
              <a:gd name="connsiteX0" fmla="*/ 399874 w 399874"/>
              <a:gd name="connsiteY0" fmla="*/ 0 h 1072033"/>
              <a:gd name="connsiteX1" fmla="*/ 322872 w 399874"/>
              <a:gd name="connsiteY1" fmla="*/ 635267 h 1072033"/>
              <a:gd name="connsiteX2" fmla="*/ 197744 w 399874"/>
              <a:gd name="connsiteY2" fmla="*/ 847023 h 1072033"/>
              <a:gd name="connsiteX3" fmla="*/ 24489 w 399874"/>
              <a:gd name="connsiteY3" fmla="*/ 1049154 h 1072033"/>
              <a:gd name="connsiteX4" fmla="*/ 5239 w 399874"/>
              <a:gd name="connsiteY4" fmla="*/ 1058779 h 1072033"/>
              <a:gd name="connsiteX0" fmla="*/ 399874 w 399874"/>
              <a:gd name="connsiteY0" fmla="*/ 0 h 1072033"/>
              <a:gd name="connsiteX1" fmla="*/ 289464 w 399874"/>
              <a:gd name="connsiteY1" fmla="*/ 606391 h 1072033"/>
              <a:gd name="connsiteX2" fmla="*/ 197744 w 399874"/>
              <a:gd name="connsiteY2" fmla="*/ 847023 h 1072033"/>
              <a:gd name="connsiteX3" fmla="*/ 24489 w 399874"/>
              <a:gd name="connsiteY3" fmla="*/ 1049154 h 1072033"/>
              <a:gd name="connsiteX4" fmla="*/ 5239 w 399874"/>
              <a:gd name="connsiteY4" fmla="*/ 1058779 h 1072033"/>
              <a:gd name="connsiteX0" fmla="*/ 401652 w 401652"/>
              <a:gd name="connsiteY0" fmla="*/ 0 h 1070214"/>
              <a:gd name="connsiteX1" fmla="*/ 291242 w 401652"/>
              <a:gd name="connsiteY1" fmla="*/ 606391 h 1070214"/>
              <a:gd name="connsiteX2" fmla="*/ 232930 w 401652"/>
              <a:gd name="connsiteY2" fmla="*/ 875899 h 1070214"/>
              <a:gd name="connsiteX3" fmla="*/ 26267 w 401652"/>
              <a:gd name="connsiteY3" fmla="*/ 1049154 h 1070214"/>
              <a:gd name="connsiteX4" fmla="*/ 7017 w 401652"/>
              <a:gd name="connsiteY4" fmla="*/ 1058779 h 1070214"/>
              <a:gd name="connsiteX0" fmla="*/ 400734 w 400734"/>
              <a:gd name="connsiteY0" fmla="*/ 0 h 1068506"/>
              <a:gd name="connsiteX1" fmla="*/ 290324 w 400734"/>
              <a:gd name="connsiteY1" fmla="*/ 606391 h 1068506"/>
              <a:gd name="connsiteX2" fmla="*/ 215308 w 400734"/>
              <a:gd name="connsiteY2" fmla="*/ 904775 h 1068506"/>
              <a:gd name="connsiteX3" fmla="*/ 25349 w 400734"/>
              <a:gd name="connsiteY3" fmla="*/ 1049154 h 1068506"/>
              <a:gd name="connsiteX4" fmla="*/ 6099 w 400734"/>
              <a:gd name="connsiteY4" fmla="*/ 1058779 h 1068506"/>
              <a:gd name="connsiteX0" fmla="*/ 375422 w 375422"/>
              <a:gd name="connsiteY0" fmla="*/ 0 h 1223274"/>
              <a:gd name="connsiteX1" fmla="*/ 265012 w 375422"/>
              <a:gd name="connsiteY1" fmla="*/ 606391 h 1223274"/>
              <a:gd name="connsiteX2" fmla="*/ 189996 w 375422"/>
              <a:gd name="connsiteY2" fmla="*/ 904775 h 1223274"/>
              <a:gd name="connsiteX3" fmla="*/ 37 w 375422"/>
              <a:gd name="connsiteY3" fmla="*/ 1049154 h 1223274"/>
              <a:gd name="connsiteX4" fmla="*/ 206292 w 375422"/>
              <a:gd name="connsiteY4" fmla="*/ 1222408 h 1223274"/>
              <a:gd name="connsiteX0" fmla="*/ 375422 w 375422"/>
              <a:gd name="connsiteY0" fmla="*/ 0 h 1049154"/>
              <a:gd name="connsiteX1" fmla="*/ 265012 w 375422"/>
              <a:gd name="connsiteY1" fmla="*/ 606391 h 1049154"/>
              <a:gd name="connsiteX2" fmla="*/ 189996 w 375422"/>
              <a:gd name="connsiteY2" fmla="*/ 904775 h 1049154"/>
              <a:gd name="connsiteX3" fmla="*/ 37 w 375422"/>
              <a:gd name="connsiteY3" fmla="*/ 1049154 h 1049154"/>
              <a:gd name="connsiteX0" fmla="*/ 185426 w 185426"/>
              <a:gd name="connsiteY0" fmla="*/ 0 h 904775"/>
              <a:gd name="connsiteX1" fmla="*/ 75016 w 185426"/>
              <a:gd name="connsiteY1" fmla="*/ 606391 h 904775"/>
              <a:gd name="connsiteX2" fmla="*/ 0 w 185426"/>
              <a:gd name="connsiteY2" fmla="*/ 904775 h 904775"/>
              <a:gd name="connsiteX0" fmla="*/ 185426 w 185426"/>
              <a:gd name="connsiteY0" fmla="*/ 0 h 904775"/>
              <a:gd name="connsiteX1" fmla="*/ 115826 w 185426"/>
              <a:gd name="connsiteY1" fmla="*/ 286353 h 904775"/>
              <a:gd name="connsiteX2" fmla="*/ 75016 w 185426"/>
              <a:gd name="connsiteY2" fmla="*/ 606391 h 904775"/>
              <a:gd name="connsiteX3" fmla="*/ 0 w 185426"/>
              <a:gd name="connsiteY3" fmla="*/ 904775 h 904775"/>
              <a:gd name="connsiteX0" fmla="*/ 218834 w 218834"/>
              <a:gd name="connsiteY0" fmla="*/ 0 h 1010653"/>
              <a:gd name="connsiteX1" fmla="*/ 149234 w 218834"/>
              <a:gd name="connsiteY1" fmla="*/ 286353 h 1010653"/>
              <a:gd name="connsiteX2" fmla="*/ 108424 w 218834"/>
              <a:gd name="connsiteY2" fmla="*/ 606391 h 1010653"/>
              <a:gd name="connsiteX3" fmla="*/ 0 w 218834"/>
              <a:gd name="connsiteY3" fmla="*/ 1010653 h 1010653"/>
              <a:gd name="connsiteX0" fmla="*/ 218834 w 218834"/>
              <a:gd name="connsiteY0" fmla="*/ 0 h 1010653"/>
              <a:gd name="connsiteX1" fmla="*/ 149234 w 218834"/>
              <a:gd name="connsiteY1" fmla="*/ 286353 h 1010653"/>
              <a:gd name="connsiteX2" fmla="*/ 83368 w 218834"/>
              <a:gd name="connsiteY2" fmla="*/ 587140 h 1010653"/>
              <a:gd name="connsiteX3" fmla="*/ 0 w 218834"/>
              <a:gd name="connsiteY3" fmla="*/ 1010653 h 1010653"/>
              <a:gd name="connsiteX0" fmla="*/ 218834 w 218834"/>
              <a:gd name="connsiteY0" fmla="*/ 0 h 1010653"/>
              <a:gd name="connsiteX1" fmla="*/ 149234 w 218834"/>
              <a:gd name="connsiteY1" fmla="*/ 286353 h 1010653"/>
              <a:gd name="connsiteX2" fmla="*/ 125128 w 218834"/>
              <a:gd name="connsiteY2" fmla="*/ 596765 h 1010653"/>
              <a:gd name="connsiteX3" fmla="*/ 0 w 218834"/>
              <a:gd name="connsiteY3" fmla="*/ 1010653 h 1010653"/>
              <a:gd name="connsiteX0" fmla="*/ 218834 w 218834"/>
              <a:gd name="connsiteY0" fmla="*/ 0 h 1010653"/>
              <a:gd name="connsiteX1" fmla="*/ 149234 w 218834"/>
              <a:gd name="connsiteY1" fmla="*/ 286353 h 1010653"/>
              <a:gd name="connsiteX2" fmla="*/ 125128 w 218834"/>
              <a:gd name="connsiteY2" fmla="*/ 596765 h 1010653"/>
              <a:gd name="connsiteX3" fmla="*/ 0 w 218834"/>
              <a:gd name="connsiteY3" fmla="*/ 1010653 h 1010653"/>
              <a:gd name="connsiteX0" fmla="*/ 185426 w 185426"/>
              <a:gd name="connsiteY0" fmla="*/ 0 h 1068405"/>
              <a:gd name="connsiteX1" fmla="*/ 115826 w 185426"/>
              <a:gd name="connsiteY1" fmla="*/ 286353 h 1068405"/>
              <a:gd name="connsiteX2" fmla="*/ 91720 w 185426"/>
              <a:gd name="connsiteY2" fmla="*/ 596765 h 1068405"/>
              <a:gd name="connsiteX3" fmla="*/ 0 w 185426"/>
              <a:gd name="connsiteY3" fmla="*/ 1068405 h 1068405"/>
              <a:gd name="connsiteX0" fmla="*/ 169812 w 169812"/>
              <a:gd name="connsiteY0" fmla="*/ 0 h 1089966"/>
              <a:gd name="connsiteX1" fmla="*/ 100212 w 169812"/>
              <a:gd name="connsiteY1" fmla="*/ 286353 h 1089966"/>
              <a:gd name="connsiteX2" fmla="*/ 76106 w 169812"/>
              <a:gd name="connsiteY2" fmla="*/ 596765 h 1089966"/>
              <a:gd name="connsiteX3" fmla="*/ 0 w 169812"/>
              <a:gd name="connsiteY3" fmla="*/ 1089966 h 108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812" h="1089966">
                <a:moveTo>
                  <a:pt x="169812" y="0"/>
                </a:moveTo>
                <a:cubicBezTo>
                  <a:pt x="160996" y="50934"/>
                  <a:pt x="118614" y="185288"/>
                  <a:pt x="100212" y="286353"/>
                </a:cubicBezTo>
                <a:cubicBezTo>
                  <a:pt x="81810" y="387418"/>
                  <a:pt x="92808" y="462830"/>
                  <a:pt x="76106" y="596765"/>
                </a:cubicBezTo>
                <a:cubicBezTo>
                  <a:pt x="59404" y="730701"/>
                  <a:pt x="44163" y="1016172"/>
                  <a:pt x="0" y="108996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465388" y="4370388"/>
            <a:ext cx="169862" cy="927100"/>
          </a:xfrm>
          <a:custGeom>
            <a:avLst/>
            <a:gdLst>
              <a:gd name="connsiteX0" fmla="*/ 442762 w 442762"/>
              <a:gd name="connsiteY0" fmla="*/ 0 h 1126156"/>
              <a:gd name="connsiteX1" fmla="*/ 375385 w 442762"/>
              <a:gd name="connsiteY1" fmla="*/ 596766 h 1126156"/>
              <a:gd name="connsiteX2" fmla="*/ 221381 w 442762"/>
              <a:gd name="connsiteY2" fmla="*/ 866274 h 1126156"/>
              <a:gd name="connsiteX3" fmla="*/ 173254 w 442762"/>
              <a:gd name="connsiteY3" fmla="*/ 972151 h 1126156"/>
              <a:gd name="connsiteX4" fmla="*/ 0 w 442762"/>
              <a:gd name="connsiteY4" fmla="*/ 1126156 h 1126156"/>
              <a:gd name="connsiteX0" fmla="*/ 442762 w 442762"/>
              <a:gd name="connsiteY0" fmla="*/ 0 h 1126156"/>
              <a:gd name="connsiteX1" fmla="*/ 375385 w 442762"/>
              <a:gd name="connsiteY1" fmla="*/ 596766 h 1126156"/>
              <a:gd name="connsiteX2" fmla="*/ 250257 w 442762"/>
              <a:gd name="connsiteY2" fmla="*/ 866274 h 1126156"/>
              <a:gd name="connsiteX3" fmla="*/ 173254 w 442762"/>
              <a:gd name="connsiteY3" fmla="*/ 972151 h 1126156"/>
              <a:gd name="connsiteX4" fmla="*/ 0 w 442762"/>
              <a:gd name="connsiteY4" fmla="*/ 1126156 h 1126156"/>
              <a:gd name="connsiteX0" fmla="*/ 442762 w 442762"/>
              <a:gd name="connsiteY0" fmla="*/ 0 h 1169890"/>
              <a:gd name="connsiteX1" fmla="*/ 375385 w 442762"/>
              <a:gd name="connsiteY1" fmla="*/ 596766 h 1169890"/>
              <a:gd name="connsiteX2" fmla="*/ 250257 w 442762"/>
              <a:gd name="connsiteY2" fmla="*/ 866274 h 1169890"/>
              <a:gd name="connsiteX3" fmla="*/ 173254 w 442762"/>
              <a:gd name="connsiteY3" fmla="*/ 972151 h 1169890"/>
              <a:gd name="connsiteX4" fmla="*/ 0 w 442762"/>
              <a:gd name="connsiteY4" fmla="*/ 1169890 h 1169890"/>
              <a:gd name="connsiteX0" fmla="*/ 461470 w 461470"/>
              <a:gd name="connsiteY0" fmla="*/ 0 h 1148023"/>
              <a:gd name="connsiteX1" fmla="*/ 375385 w 461470"/>
              <a:gd name="connsiteY1" fmla="*/ 574899 h 1148023"/>
              <a:gd name="connsiteX2" fmla="*/ 250257 w 461470"/>
              <a:gd name="connsiteY2" fmla="*/ 844407 h 1148023"/>
              <a:gd name="connsiteX3" fmla="*/ 173254 w 461470"/>
              <a:gd name="connsiteY3" fmla="*/ 950284 h 1148023"/>
              <a:gd name="connsiteX4" fmla="*/ 0 w 461470"/>
              <a:gd name="connsiteY4" fmla="*/ 1148023 h 1148023"/>
              <a:gd name="connsiteX0" fmla="*/ 498886 w 498886"/>
              <a:gd name="connsiteY0" fmla="*/ 0 h 1246425"/>
              <a:gd name="connsiteX1" fmla="*/ 375385 w 498886"/>
              <a:gd name="connsiteY1" fmla="*/ 673301 h 1246425"/>
              <a:gd name="connsiteX2" fmla="*/ 250257 w 498886"/>
              <a:gd name="connsiteY2" fmla="*/ 942809 h 1246425"/>
              <a:gd name="connsiteX3" fmla="*/ 173254 w 498886"/>
              <a:gd name="connsiteY3" fmla="*/ 1048686 h 1246425"/>
              <a:gd name="connsiteX4" fmla="*/ 0 w 498886"/>
              <a:gd name="connsiteY4" fmla="*/ 1246425 h 1246425"/>
              <a:gd name="connsiteX0" fmla="*/ 498886 w 498886"/>
              <a:gd name="connsiteY0" fmla="*/ 0 h 1246425"/>
              <a:gd name="connsiteX1" fmla="*/ 375385 w 498886"/>
              <a:gd name="connsiteY1" fmla="*/ 673301 h 1246425"/>
              <a:gd name="connsiteX2" fmla="*/ 334444 w 498886"/>
              <a:gd name="connsiteY2" fmla="*/ 1052144 h 1246425"/>
              <a:gd name="connsiteX3" fmla="*/ 173254 w 498886"/>
              <a:gd name="connsiteY3" fmla="*/ 1048686 h 1246425"/>
              <a:gd name="connsiteX4" fmla="*/ 0 w 498886"/>
              <a:gd name="connsiteY4" fmla="*/ 1246425 h 1246425"/>
              <a:gd name="connsiteX0" fmla="*/ 498886 w 498886"/>
              <a:gd name="connsiteY0" fmla="*/ 0 h 1273510"/>
              <a:gd name="connsiteX1" fmla="*/ 375385 w 498886"/>
              <a:gd name="connsiteY1" fmla="*/ 673301 h 1273510"/>
              <a:gd name="connsiteX2" fmla="*/ 334444 w 498886"/>
              <a:gd name="connsiteY2" fmla="*/ 1052144 h 1273510"/>
              <a:gd name="connsiteX3" fmla="*/ 416461 w 498886"/>
              <a:gd name="connsiteY3" fmla="*/ 1267357 h 1273510"/>
              <a:gd name="connsiteX4" fmla="*/ 0 w 498886"/>
              <a:gd name="connsiteY4" fmla="*/ 1246425 h 1273510"/>
              <a:gd name="connsiteX0" fmla="*/ 165777 w 165777"/>
              <a:gd name="connsiteY0" fmla="*/ 0 h 1267357"/>
              <a:gd name="connsiteX1" fmla="*/ 42276 w 165777"/>
              <a:gd name="connsiteY1" fmla="*/ 673301 h 1267357"/>
              <a:gd name="connsiteX2" fmla="*/ 1335 w 165777"/>
              <a:gd name="connsiteY2" fmla="*/ 1052144 h 1267357"/>
              <a:gd name="connsiteX3" fmla="*/ 83352 w 165777"/>
              <a:gd name="connsiteY3" fmla="*/ 1267357 h 1267357"/>
              <a:gd name="connsiteX0" fmla="*/ 185321 w 185321"/>
              <a:gd name="connsiteY0" fmla="*/ 0 h 1278290"/>
              <a:gd name="connsiteX1" fmla="*/ 61820 w 185321"/>
              <a:gd name="connsiteY1" fmla="*/ 673301 h 1278290"/>
              <a:gd name="connsiteX2" fmla="*/ 20879 w 185321"/>
              <a:gd name="connsiteY2" fmla="*/ 1052144 h 1278290"/>
              <a:gd name="connsiteX3" fmla="*/ 0 w 185321"/>
              <a:gd name="connsiteY3" fmla="*/ 1278290 h 1278290"/>
              <a:gd name="connsiteX0" fmla="*/ 164442 w 164442"/>
              <a:gd name="connsiteY0" fmla="*/ 0 h 1052144"/>
              <a:gd name="connsiteX1" fmla="*/ 40941 w 164442"/>
              <a:gd name="connsiteY1" fmla="*/ 673301 h 1052144"/>
              <a:gd name="connsiteX2" fmla="*/ 0 w 164442"/>
              <a:gd name="connsiteY2" fmla="*/ 1052144 h 105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442" h="1052144">
                <a:moveTo>
                  <a:pt x="164442" y="0"/>
                </a:moveTo>
                <a:cubicBezTo>
                  <a:pt x="149202" y="226193"/>
                  <a:pt x="68348" y="497944"/>
                  <a:pt x="40941" y="673301"/>
                </a:cubicBezTo>
                <a:cubicBezTo>
                  <a:pt x="13534" y="848658"/>
                  <a:pt x="10303" y="951313"/>
                  <a:pt x="0" y="105214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357438"/>
            <a:ext cx="3532188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Volný tvar 10"/>
          <p:cNvSpPr/>
          <p:nvPr/>
        </p:nvSpPr>
        <p:spPr>
          <a:xfrm>
            <a:off x="1876425" y="3406775"/>
            <a:ext cx="577850" cy="173038"/>
          </a:xfrm>
          <a:custGeom>
            <a:avLst/>
            <a:gdLst>
              <a:gd name="connsiteX0" fmla="*/ 0 w 577516"/>
              <a:gd name="connsiteY0" fmla="*/ 173255 h 173255"/>
              <a:gd name="connsiteX1" fmla="*/ 577516 w 577516"/>
              <a:gd name="connsiteY1" fmla="*/ 0 h 173255"/>
              <a:gd name="connsiteX2" fmla="*/ 577516 w 577516"/>
              <a:gd name="connsiteY2" fmla="*/ 0 h 17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516" h="173255">
                <a:moveTo>
                  <a:pt x="0" y="173255"/>
                </a:moveTo>
                <a:lnTo>
                  <a:pt x="577516" y="0"/>
                </a:lnTo>
                <a:lnTo>
                  <a:pt x="577516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1906588" y="3551238"/>
            <a:ext cx="644525" cy="173037"/>
          </a:xfrm>
          <a:custGeom>
            <a:avLst/>
            <a:gdLst>
              <a:gd name="connsiteX0" fmla="*/ 0 w 644893"/>
              <a:gd name="connsiteY0" fmla="*/ 173255 h 173255"/>
              <a:gd name="connsiteX1" fmla="*/ 288758 w 644893"/>
              <a:gd name="connsiteY1" fmla="*/ 38501 h 173255"/>
              <a:gd name="connsiteX2" fmla="*/ 644893 w 644893"/>
              <a:gd name="connsiteY2" fmla="*/ 0 h 17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4893" h="173255">
                <a:moveTo>
                  <a:pt x="0" y="173255"/>
                </a:moveTo>
                <a:cubicBezTo>
                  <a:pt x="90638" y="120316"/>
                  <a:pt x="181276" y="67377"/>
                  <a:pt x="288758" y="38501"/>
                </a:cubicBezTo>
                <a:cubicBezTo>
                  <a:pt x="396240" y="9625"/>
                  <a:pt x="520566" y="4812"/>
                  <a:pt x="64489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Stáří pacienta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Juvenilní jedinec</a:t>
            </a:r>
            <a:endParaRPr lang="cs-CZ" sz="17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Geriatrický jedinec</a:t>
            </a:r>
            <a:endParaRPr lang="cs-CZ" sz="17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71613" y="2824163"/>
            <a:ext cx="2347912" cy="2965450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86363" y="2724150"/>
            <a:ext cx="2624137" cy="316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Kardiogenní edém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3025" y="2222500"/>
            <a:ext cx="2605088" cy="36385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Nestrukturní Intersticiální plicní vzor perihilárně a v kaudálních plicních lalocích (distribuce symetrická)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Vizualizace pleury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silueta kulovitého tvaru (kardiomegalie)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Prominující levé atrium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Dilatace plicních vén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A</a:t>
            </a:r>
            <a:r>
              <a:rPr lang="cs-CZ" sz="1700" dirty="0" smtClean="0"/>
              <a:t>erofagie</a:t>
            </a:r>
          </a:p>
        </p:txBody>
      </p:sp>
      <p:sp>
        <p:nvSpPr>
          <p:cNvPr id="6" name="Obdélník 5"/>
          <p:cNvSpPr/>
          <p:nvPr/>
        </p:nvSpPr>
        <p:spPr>
          <a:xfrm>
            <a:off x="1676400" y="3962400"/>
            <a:ext cx="17526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Volný tvar 2"/>
          <p:cNvSpPr/>
          <p:nvPr/>
        </p:nvSpPr>
        <p:spPr>
          <a:xfrm>
            <a:off x="1573213" y="4338638"/>
            <a:ext cx="649287" cy="446087"/>
          </a:xfrm>
          <a:custGeom>
            <a:avLst/>
            <a:gdLst>
              <a:gd name="connsiteX0" fmla="*/ 0 w 648586"/>
              <a:gd name="connsiteY0" fmla="*/ 446567 h 446567"/>
              <a:gd name="connsiteX1" fmla="*/ 382772 w 648586"/>
              <a:gd name="connsiteY1" fmla="*/ 116958 h 446567"/>
              <a:gd name="connsiteX2" fmla="*/ 648586 w 648586"/>
              <a:gd name="connsiteY2" fmla="*/ 0 h 4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8586" h="446567">
                <a:moveTo>
                  <a:pt x="0" y="446567"/>
                </a:moveTo>
                <a:cubicBezTo>
                  <a:pt x="137337" y="318976"/>
                  <a:pt x="274674" y="191386"/>
                  <a:pt x="382772" y="116958"/>
                </a:cubicBezTo>
                <a:cubicBezTo>
                  <a:pt x="490870" y="42530"/>
                  <a:pt x="569728" y="21265"/>
                  <a:pt x="648586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2222499" y="3937000"/>
            <a:ext cx="673101" cy="482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2024063" y="4495800"/>
            <a:ext cx="304800" cy="288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3048000" y="5562600"/>
            <a:ext cx="457200" cy="2984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Kardiogenní edém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32063"/>
            <a:ext cx="3671888" cy="301942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Nestrukturní Intersticiální plicní vzor perihilárně a v kaudálních plicních lalocích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známky levostranného selhání (prodloužená dlouhá osa srdeční, prominující levé atrium, dilatace plicních vén)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A</a:t>
            </a:r>
            <a:r>
              <a:rPr lang="cs-CZ" sz="1700" dirty="0" smtClean="0"/>
              <a:t>erofagie</a:t>
            </a:r>
            <a:endParaRPr lang="cs-CZ" sz="1700" dirty="0"/>
          </a:p>
        </p:txBody>
      </p:sp>
      <p:sp>
        <p:nvSpPr>
          <p:cNvPr id="6" name="Ovál 5"/>
          <p:cNvSpPr/>
          <p:nvPr/>
        </p:nvSpPr>
        <p:spPr>
          <a:xfrm>
            <a:off x="2362200" y="3048000"/>
            <a:ext cx="15240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2590800" y="3657600"/>
            <a:ext cx="304800" cy="1447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/>
          <p:cNvSpPr/>
          <p:nvPr/>
        </p:nvSpPr>
        <p:spPr>
          <a:xfrm>
            <a:off x="2697163" y="3352800"/>
            <a:ext cx="457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 rot="21155229">
            <a:off x="4202113" y="3119438"/>
            <a:ext cx="279400" cy="10874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Kardiogenní edém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3950" y="2222500"/>
            <a:ext cx="3043238" cy="36385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Alveolární plicní vzor s negativním bronchogramem v kaudálních plicních lalocích (symetrická distribuce)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silueta nehodnotitelná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Aerofagie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Žebra kolmá k páteři</a:t>
            </a:r>
            <a:endParaRPr lang="cs-CZ" sz="1700" dirty="0"/>
          </a:p>
        </p:txBody>
      </p:sp>
      <p:sp>
        <p:nvSpPr>
          <p:cNvPr id="6" name="Obdélník 5"/>
          <p:cNvSpPr/>
          <p:nvPr/>
        </p:nvSpPr>
        <p:spPr>
          <a:xfrm>
            <a:off x="1524000" y="3962400"/>
            <a:ext cx="24384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Kardiogenní edém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644775"/>
            <a:ext cx="3671888" cy="279400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LL projekce horizontálním paprskem </a:t>
            </a:r>
            <a:r>
              <a:rPr lang="cs-CZ" dirty="0"/>
              <a:t>(</a:t>
            </a:r>
            <a:r>
              <a:rPr lang="cs-CZ" dirty="0" smtClean="0"/>
              <a:t>alternativní projekce u dyspnoických pacientů)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Alveolární plicní vzor perihilárně a v kaudálních plicních lalocích (</a:t>
            </a:r>
            <a:r>
              <a:rPr lang="cs-CZ" dirty="0" err="1" smtClean="0"/>
              <a:t>kaudodorzálně</a:t>
            </a:r>
            <a:r>
              <a:rPr lang="cs-CZ" dirty="0" smtClean="0"/>
              <a:t>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Často doprovázen levostrannou kardiomegalií a prominujícím levým atriem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/>
              <a:t>K</a:t>
            </a:r>
            <a:r>
              <a:rPr lang="cs-CZ" dirty="0" smtClean="0"/>
              <a:t>ardiomegalie = kompenzace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/>
              <a:t>E</a:t>
            </a:r>
            <a:r>
              <a:rPr lang="cs-CZ" dirty="0" smtClean="0"/>
              <a:t>dém = dekompenzace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67000" y="3429000"/>
            <a:ext cx="1676400" cy="612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425700"/>
            <a:ext cx="3138488" cy="323215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Kardiogenní edém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Kompletní alveolární plicní vzor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Symetrická </a:t>
            </a:r>
            <a:r>
              <a:rPr lang="cs-CZ" sz="1700" dirty="0"/>
              <a:t>distribuce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Doprovázen </a:t>
            </a:r>
            <a:r>
              <a:rPr lang="cs-CZ" sz="1700" dirty="0" err="1"/>
              <a:t>kardiomegalií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Vychází </a:t>
            </a:r>
            <a:r>
              <a:rPr lang="cs-CZ" sz="1700" dirty="0"/>
              <a:t>z perihilární oblasti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Kaudodorzální distribuce</a:t>
            </a:r>
            <a:endParaRPr lang="cs-CZ" sz="1700" dirty="0"/>
          </a:p>
        </p:txBody>
      </p:sp>
      <p:sp>
        <p:nvSpPr>
          <p:cNvPr id="6" name="Obdélník 5"/>
          <p:cNvSpPr/>
          <p:nvPr/>
        </p:nvSpPr>
        <p:spPr>
          <a:xfrm>
            <a:off x="1447800" y="4267200"/>
            <a:ext cx="2438400" cy="1139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1"/>
          <a:stretch>
            <a:fillRect/>
          </a:stretch>
        </p:blipFill>
        <p:spPr bwMode="auto">
          <a:xfrm>
            <a:off x="776288" y="2438400"/>
            <a:ext cx="372427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ál 7"/>
          <p:cNvSpPr/>
          <p:nvPr/>
        </p:nvSpPr>
        <p:spPr>
          <a:xfrm rot="20215490">
            <a:off x="1639888" y="3311525"/>
            <a:ext cx="1711325" cy="10890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2273300"/>
            <a:ext cx="2938462" cy="353695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Kardiogenní edém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A</a:t>
            </a:r>
            <a:r>
              <a:rPr lang="cs-CZ" sz="1700" dirty="0" smtClean="0"/>
              <a:t>symetrická distribuce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Alveolární plicní vzor v pravém kaudálním plicním laloku: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h</a:t>
            </a:r>
            <a:r>
              <a:rPr lang="cs-CZ" sz="1700" dirty="0" smtClean="0"/>
              <a:t>orší lymfatická drenáž v pravém kaudálním plicním laloku a/nebo asymetrická regurgitace mitrální chlopně</a:t>
            </a:r>
          </a:p>
        </p:txBody>
      </p:sp>
      <p:sp>
        <p:nvSpPr>
          <p:cNvPr id="6" name="Ovál 5"/>
          <p:cNvSpPr/>
          <p:nvPr/>
        </p:nvSpPr>
        <p:spPr>
          <a:xfrm>
            <a:off x="1333500" y="3733800"/>
            <a:ext cx="8382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" r="3477"/>
          <a:stretch>
            <a:fillRect/>
          </a:stretch>
        </p:blipFill>
        <p:spPr bwMode="auto">
          <a:xfrm>
            <a:off x="752475" y="2286000"/>
            <a:ext cx="3719513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Kardiogenní edém – Fe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8088" y="2222500"/>
            <a:ext cx="2874962" cy="36385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Alveolární plicní vzor – náhodná distribuce ložisek hlavně v kaudálních plicních lalocích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L</a:t>
            </a:r>
            <a:r>
              <a:rPr lang="cs-CZ" sz="1700" dirty="0" smtClean="0"/>
              <a:t>ožiskově nodulární charakter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Často postižen pouze pravý kaudální plicní lalok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3471" r="4990" b="1067"/>
          <a:stretch>
            <a:fillRect/>
          </a:stretch>
        </p:blipFill>
        <p:spPr bwMode="auto">
          <a:xfrm>
            <a:off x="809625" y="2451100"/>
            <a:ext cx="3805238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Kardiogenní edém – Fe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2216" b="4013"/>
          <a:stretch/>
        </p:blipFill>
        <p:spPr>
          <a:xfrm>
            <a:off x="1143000" y="2517775"/>
            <a:ext cx="2422525" cy="304800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Alveolární plicní vzor – náhodná distribuce ložisek alveolárního plicního vzoru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V</a:t>
            </a:r>
            <a:r>
              <a:rPr lang="cs-CZ" sz="1700" dirty="0" smtClean="0"/>
              <a:t>entrální distribuce připomíná distribuci při aspirační pneumonii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r="13725"/>
          <a:stretch>
            <a:fillRect/>
          </a:stretch>
        </p:blipFill>
        <p:spPr bwMode="auto">
          <a:xfrm>
            <a:off x="809625" y="2474913"/>
            <a:ext cx="37338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6"/>
          <p:cNvSpPr/>
          <p:nvPr/>
        </p:nvSpPr>
        <p:spPr>
          <a:xfrm>
            <a:off x="1250950" y="3962400"/>
            <a:ext cx="2178050" cy="11588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Kardiogenní edém – Fe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 časné fázi se může projevovat jako bronchiální plicní vzor</a:t>
            </a:r>
          </a:p>
        </p:txBody>
      </p:sp>
      <p:pic>
        <p:nvPicPr>
          <p:cNvPr id="169988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2462213"/>
            <a:ext cx="2633662" cy="31591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9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514600"/>
            <a:ext cx="373062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Kardiogenní edém – Fe</a:t>
            </a:r>
            <a:endParaRPr lang="cs-CZ" sz="3600" dirty="0">
              <a:ea typeface="+mj-ea"/>
            </a:endParaRPr>
          </a:p>
        </p:txBody>
      </p:sp>
      <p:pic>
        <p:nvPicPr>
          <p:cNvPr id="17101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2414588"/>
            <a:ext cx="2620962" cy="32543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900363"/>
            <a:ext cx="3671887" cy="22828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Stáří pacienta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U juvenilních a geriatrických jedinců se setkáváme se zvýšenou opacitou plicního pole – jedná se o variabilitu normálního nálezu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Juvenilní jedinec – vysoký obsah vody v intersticiu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Geriatrický jedinec – vysoký obsah vaziva v intersticiu</a:t>
            </a:r>
            <a:endParaRPr lang="cs-CZ" sz="1700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0600" y="2843213"/>
            <a:ext cx="3309938" cy="2397125"/>
          </a:xfr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4445" r="4311"/>
          <a:stretch>
            <a:fillRect/>
          </a:stretch>
        </p:blipFill>
        <p:spPr bwMode="auto">
          <a:xfrm>
            <a:off x="1003300" y="2670175"/>
            <a:ext cx="32845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2501900"/>
            <a:ext cx="2970212" cy="307975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Nekardiogenní edém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rmAutofit lnSpcReduction="10000"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Kaudodorzální distribuce s normálním nálezem v perihilární oblasti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err="1" smtClean="0"/>
              <a:t>Dif</a:t>
            </a:r>
            <a:r>
              <a:rPr lang="cs-CZ" sz="1700" dirty="0" smtClean="0"/>
              <a:t>. dg.: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ušení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</a:t>
            </a:r>
            <a:r>
              <a:rPr lang="cs-CZ" sz="1700" dirty="0" smtClean="0"/>
              <a:t>opení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trauma hlavy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úraz elektrickým proudem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inhalace kouře – rozvoj edému se zpožděním 18 – 24 hod</a:t>
            </a:r>
          </a:p>
        </p:txBody>
      </p:sp>
      <p:sp>
        <p:nvSpPr>
          <p:cNvPr id="6" name="Obdélník 5"/>
          <p:cNvSpPr/>
          <p:nvPr/>
        </p:nvSpPr>
        <p:spPr>
          <a:xfrm>
            <a:off x="1752600" y="3829050"/>
            <a:ext cx="16764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7993" r="5878" b="3627"/>
          <a:stretch>
            <a:fillRect/>
          </a:stretch>
        </p:blipFill>
        <p:spPr bwMode="auto">
          <a:xfrm>
            <a:off x="731838" y="2514600"/>
            <a:ext cx="3717925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ál 7"/>
          <p:cNvSpPr/>
          <p:nvPr/>
        </p:nvSpPr>
        <p:spPr>
          <a:xfrm>
            <a:off x="2514600" y="3200400"/>
            <a:ext cx="1600200" cy="7493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81263"/>
            <a:ext cx="2700338" cy="31210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Nekardiogenní edém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Alveolární plicní vzor 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Bilaterálně symetrický 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Kaudodorzální distribuce (kaudální plicní laloky)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Asfyxie, úraz elektrickým proudem, inhalace kouře,  postižení CNS</a:t>
            </a:r>
          </a:p>
        </p:txBody>
      </p:sp>
      <p:sp>
        <p:nvSpPr>
          <p:cNvPr id="6" name="Obdélník 5"/>
          <p:cNvSpPr/>
          <p:nvPr/>
        </p:nvSpPr>
        <p:spPr>
          <a:xfrm>
            <a:off x="1628775" y="4076700"/>
            <a:ext cx="1981200" cy="9874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7306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552700"/>
            <a:ext cx="3511550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ál 7"/>
          <p:cNvSpPr/>
          <p:nvPr/>
        </p:nvSpPr>
        <p:spPr>
          <a:xfrm rot="20399147" flipV="1">
            <a:off x="2549525" y="3044825"/>
            <a:ext cx="1476375" cy="9096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3000375"/>
            <a:ext cx="298767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mtClean="0">
                <a:cs typeface="Trebuchet MS" panose="020B0603020202020204" pitchFamily="34" charset="0"/>
              </a:rPr>
              <a:t>Který ze snímků nejvíce odpovídá kardiogennímu edému plic?</a:t>
            </a:r>
          </a:p>
        </p:txBody>
      </p:sp>
      <p:pic>
        <p:nvPicPr>
          <p:cNvPr id="174084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" b="5119"/>
          <a:stretch>
            <a:fillRect/>
          </a:stretch>
        </p:blipFill>
        <p:spPr bwMode="auto">
          <a:xfrm>
            <a:off x="4953000" y="446088"/>
            <a:ext cx="35782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8"/>
          <a:stretch>
            <a:fillRect/>
          </a:stretch>
        </p:blipFill>
        <p:spPr bwMode="auto">
          <a:xfrm>
            <a:off x="4953000" y="3621088"/>
            <a:ext cx="3582988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292475" y="5014913"/>
            <a:ext cx="34607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latin typeface="+mn-lt"/>
              </a:rPr>
              <a:t>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177213" y="2667000"/>
            <a:ext cx="311150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latin typeface="+mn-lt"/>
              </a:rPr>
              <a:t>B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177213" y="5972175"/>
            <a:ext cx="354012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latin typeface="+mn-lt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Kardiogenní edém</a:t>
            </a:r>
            <a:endParaRPr lang="cs-CZ" sz="3600" dirty="0">
              <a:ea typeface="+mj-ea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016" t="4699" r="2279" b="1937"/>
          <a:stretch/>
        </p:blipFill>
        <p:spPr>
          <a:xfrm>
            <a:off x="809625" y="2708275"/>
            <a:ext cx="3327400" cy="2667000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Alveolární plicní vzor perihilárně a v kaudálních plicních lalocích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Levostranná kardiomegalie a prominující levé atrium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Elevace trachey dorzálně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Kaudální okraj srdeční siluety rovného až konkávního tvaru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 smtClean="0">
                <a:cs typeface="Trebuchet MS" panose="020B0603020202020204" pitchFamily="34" charset="0"/>
              </a:rPr>
              <a:t>Faktory ovlivňující rtg. interpretaci plicního pole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Výživný stav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Výživný stav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Fe</a:t>
            </a:r>
            <a:endParaRPr lang="cs-CZ" sz="17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60538" y="2809875"/>
            <a:ext cx="1785937" cy="2992438"/>
          </a:xfrm>
        </p:spPr>
      </p:pic>
      <p:sp>
        <p:nvSpPr>
          <p:cNvPr id="13" name="Zástupný symbol pro text 12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Fe</a:t>
            </a:r>
            <a:endParaRPr lang="cs-CZ" sz="17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62488" y="2859088"/>
            <a:ext cx="3671887" cy="2894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itchFamily="34" charset="0"/>
              </a:rPr>
              <a:t>Obezita – Fe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81275"/>
            <a:ext cx="3671888" cy="2921000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Z</a:t>
            </a:r>
            <a:r>
              <a:rPr lang="cs-CZ" sz="1700" dirty="0" smtClean="0"/>
              <a:t>výšená </a:t>
            </a:r>
            <a:r>
              <a:rPr lang="cs-CZ" sz="1700" dirty="0"/>
              <a:t>opacita plicního pole může imitovat infiltraci plicního pole včetně kardiogenního </a:t>
            </a:r>
            <a:r>
              <a:rPr lang="cs-CZ" sz="1700" dirty="0" smtClean="0"/>
              <a:t>edému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Imitace kardiomegalie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Rozšířené </a:t>
            </a:r>
            <a:r>
              <a:rPr lang="cs-CZ" sz="1700" dirty="0"/>
              <a:t>kraniální </a:t>
            </a:r>
            <a:r>
              <a:rPr lang="cs-CZ" sz="1700" dirty="0" smtClean="0"/>
              <a:t>mediastinum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Imitace </a:t>
            </a:r>
            <a:r>
              <a:rPr lang="cs-CZ" sz="1700" dirty="0"/>
              <a:t>pleurální </a:t>
            </a:r>
            <a:r>
              <a:rPr lang="cs-CZ" sz="1700" dirty="0" smtClean="0"/>
              <a:t>efuze</a:t>
            </a:r>
            <a:endParaRPr lang="cs-CZ" sz="1700" dirty="0"/>
          </a:p>
        </p:txBody>
      </p:sp>
      <p:sp>
        <p:nvSpPr>
          <p:cNvPr id="11" name="Ovál 10"/>
          <p:cNvSpPr/>
          <p:nvPr/>
        </p:nvSpPr>
        <p:spPr>
          <a:xfrm>
            <a:off x="2438400" y="3124200"/>
            <a:ext cx="9906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2646363" y="3048000"/>
            <a:ext cx="3254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itchFamily="34" charset="0"/>
              </a:rPr>
              <a:t>Obezita – Ca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566" r="104"/>
          <a:stretch/>
        </p:blipFill>
        <p:spPr>
          <a:xfrm>
            <a:off x="1165225" y="2447925"/>
            <a:ext cx="2941638" cy="32575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T</a:t>
            </a:r>
            <a:r>
              <a:rPr lang="cs-CZ" sz="1700" dirty="0" smtClean="0"/>
              <a:t>uk v kraniálním mediastinu → imitace masy nebo tekutiny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Imitace pravostranné kardiomegalie:</a:t>
            </a:r>
          </a:p>
          <a:p>
            <a:pPr marL="623888" indent="-2603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rdeční silueta</a:t>
            </a:r>
          </a:p>
          <a:p>
            <a:pPr marL="623888" indent="-2603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</a:t>
            </a:r>
            <a:r>
              <a:rPr lang="cs-CZ" sz="1700" dirty="0" smtClean="0"/>
              <a:t>uk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2095500" y="3276600"/>
            <a:ext cx="685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Vývojový diagram: spojnice 10"/>
          <p:cNvSpPr/>
          <p:nvPr/>
        </p:nvSpPr>
        <p:spPr>
          <a:xfrm>
            <a:off x="1554163" y="3617913"/>
            <a:ext cx="1082675" cy="1128712"/>
          </a:xfrm>
          <a:prstGeom prst="flowChartConnector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12" name="Vývojový diagram: zpoždění 11"/>
          <p:cNvSpPr/>
          <p:nvPr/>
        </p:nvSpPr>
        <p:spPr>
          <a:xfrm rot="10800000">
            <a:off x="1895475" y="3678238"/>
            <a:ext cx="400050" cy="960437"/>
          </a:xfrm>
          <a:prstGeom prst="flowChartDelay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1608138" y="4076700"/>
            <a:ext cx="19685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1608138" y="4294188"/>
            <a:ext cx="19685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1608138" y="4511675"/>
            <a:ext cx="19685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Obsah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Kdy je indikováno </a:t>
            </a:r>
            <a:r>
              <a:rPr lang="cs-CZ" sz="1700" dirty="0"/>
              <a:t>rtg. vyšetření dutiny </a:t>
            </a:r>
            <a:r>
              <a:rPr lang="cs-CZ" sz="1700" dirty="0" smtClean="0"/>
              <a:t>hrudní (plicního pole)?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Jaké jsou limity rtg. vyšetření dutiny hrudní (plicního pole)?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Které faktory mohou ovlivnit rtg. interpretaci plicního pole?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 které fázi respiračního cyklu exponovat?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Kolik projekcí potřebuji na rtg. </a:t>
            </a:r>
            <a:r>
              <a:rPr lang="cs-CZ" sz="1700" dirty="0"/>
              <a:t>v</a:t>
            </a:r>
            <a:r>
              <a:rPr lang="cs-CZ" sz="1700" dirty="0" smtClean="0"/>
              <a:t>yšetření plicního pole?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Základní anatomie plicního pole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Základní rtg. interpretace patologií plicního pole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itchFamily="34" charset="0"/>
              </a:rPr>
              <a:t>Kachexie – Fe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11300" y="2228850"/>
            <a:ext cx="2268538" cy="36258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S</a:t>
            </a:r>
            <a:r>
              <a:rPr lang="cs-CZ" sz="1700" dirty="0" smtClean="0"/>
              <a:t>nížená opacita </a:t>
            </a:r>
            <a:r>
              <a:rPr lang="cs-CZ" sz="1700" dirty="0"/>
              <a:t>plicního </a:t>
            </a:r>
            <a:r>
              <a:rPr lang="cs-CZ" sz="1700" dirty="0" smtClean="0"/>
              <a:t>pole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(Vizualizace </a:t>
            </a:r>
            <a:r>
              <a:rPr lang="cs-CZ" sz="1700" dirty="0"/>
              <a:t>v. </a:t>
            </a:r>
            <a:r>
              <a:rPr lang="cs-CZ" sz="1700" dirty="0" err="1" smtClean="0"/>
              <a:t>azygos</a:t>
            </a:r>
            <a:r>
              <a:rPr lang="cs-CZ" sz="1700" dirty="0" smtClean="0"/>
              <a:t>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(Ztráta detailu v dutině břišní)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 smtClean="0">
                <a:cs typeface="Trebuchet MS" panose="020B0603020202020204" pitchFamily="34" charset="0"/>
              </a:rPr>
              <a:t>Faktory ovlivňující rtg. interpretaci plicního pole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Respirační cyklus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cs-CZ" altLang="cs-CZ" sz="3600" dirty="0" smtClean="0">
                <a:cs typeface="Trebuchet MS" panose="020B0603020202020204" pitchFamily="34" charset="0"/>
              </a:rPr>
              <a:t>Nádech x výdech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4713" y="2654300"/>
            <a:ext cx="3541712" cy="277495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62488" y="2660650"/>
            <a:ext cx="3671887" cy="2762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Nádech x výdech – DV projekce</a:t>
            </a:r>
            <a:endParaRPr lang="cs-CZ" sz="36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Nádech</a:t>
            </a:r>
            <a:endParaRPr lang="cs-CZ" sz="17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09625" y="2751138"/>
            <a:ext cx="3687763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Brániční kupole Th11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Ž</a:t>
            </a:r>
            <a:r>
              <a:rPr lang="cs-CZ" sz="1700" dirty="0" smtClean="0"/>
              <a:t>ebra kolmá k páteři 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Výdech</a:t>
            </a:r>
            <a:endParaRPr lang="cs-CZ" sz="17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4662488" y="2751138"/>
            <a:ext cx="3671887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Brániční kupole Th7 </a:t>
            </a:r>
            <a:r>
              <a:rPr lang="cs-CZ" sz="1700" dirty="0"/>
              <a:t>– </a:t>
            </a:r>
            <a:r>
              <a:rPr lang="cs-CZ" sz="1700" dirty="0" smtClean="0"/>
              <a:t>Th8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Ž</a:t>
            </a:r>
            <a:r>
              <a:rPr lang="cs-CZ" sz="1700" dirty="0" smtClean="0"/>
              <a:t>ebra </a:t>
            </a:r>
            <a:r>
              <a:rPr lang="cs-CZ" sz="1700" dirty="0"/>
              <a:t>v úhlu k </a:t>
            </a:r>
            <a:r>
              <a:rPr lang="cs-CZ" sz="1700" dirty="0" smtClean="0"/>
              <a:t>páteři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Nádech x výdech – DV projekce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Nádech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33513" y="2803525"/>
            <a:ext cx="2439987" cy="3008313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Výdech</a:t>
            </a:r>
            <a:endParaRPr lang="cs-CZ" sz="1700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324475" y="2800350"/>
            <a:ext cx="2347913" cy="3014663"/>
          </a:xfrm>
        </p:spPr>
      </p:pic>
      <p:sp>
        <p:nvSpPr>
          <p:cNvPr id="13" name="TextovéPole 12"/>
          <p:cNvSpPr txBox="1"/>
          <p:nvPr/>
        </p:nvSpPr>
        <p:spPr>
          <a:xfrm>
            <a:off x="2936875" y="5254625"/>
            <a:ext cx="558800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b="0" dirty="0">
                <a:latin typeface="+mn-lt"/>
              </a:rPr>
              <a:t>Th 11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918325" y="4862513"/>
            <a:ext cx="474663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b="0" dirty="0">
                <a:latin typeface="+mn-lt"/>
              </a:rPr>
              <a:t>Th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Nádech x výdech – LL projekce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Nádech</a:t>
            </a:r>
            <a:endParaRPr lang="cs-CZ" sz="17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09625" y="2751138"/>
            <a:ext cx="3687763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Široké mezižeberní prostory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Brániční kupole Th12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Trojúhelník plicního pole mezi srdeční siluetou, bránicí a zadní dutou žílou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Menší sternální kontakt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Relativně menší 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Radiolucentní plicní </a:t>
            </a:r>
            <a:r>
              <a:rPr lang="cs-CZ" sz="1700" dirty="0" smtClean="0"/>
              <a:t>pole</a:t>
            </a:r>
            <a:endParaRPr lang="cs-CZ" sz="17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Výdech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2488" y="2751138"/>
            <a:ext cx="3671887" cy="3109912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Úzké mezižeberní prostory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Brániční kupole Th10 </a:t>
            </a:r>
            <a:r>
              <a:rPr lang="cs-CZ" sz="1700" dirty="0"/>
              <a:t>– Th11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Malý (vymizelý) trojúhelník plicního pole mezi </a:t>
            </a:r>
            <a:r>
              <a:rPr lang="cs-CZ" sz="1700" dirty="0" smtClean="0"/>
              <a:t>srdeční </a:t>
            </a:r>
            <a:r>
              <a:rPr lang="cs-CZ" sz="1700" dirty="0"/>
              <a:t>siluetou, bránicí a zadní dutou žílou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Větší sternální kontakt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Relativně </a:t>
            </a:r>
            <a:r>
              <a:rPr lang="cs-CZ" sz="1700" dirty="0" smtClean="0"/>
              <a:t>větší </a:t>
            </a:r>
            <a:r>
              <a:rPr lang="cs-CZ" sz="1700" dirty="0"/>
              <a:t>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Radioopakní </a:t>
            </a:r>
            <a:r>
              <a:rPr lang="cs-CZ" sz="1700" dirty="0"/>
              <a:t>plicní </a:t>
            </a:r>
            <a:r>
              <a:rPr lang="cs-CZ" sz="1700" dirty="0" smtClean="0"/>
              <a:t>pole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Nádech</a:t>
            </a:r>
            <a:endParaRPr lang="cs-CZ" sz="3600" dirty="0">
              <a:ea typeface="+mj-ea"/>
            </a:endParaRP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809625" y="2592388"/>
            <a:ext cx="3671888" cy="2898775"/>
          </a:xfrm>
        </p:spPr>
      </p:pic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Široké mezižeberní prostory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Kontakt bránice s páteří cca v úrovni Th12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Trojúhelník plicního pole mezi srdeční siluetou, bránicí a </a:t>
            </a:r>
            <a:r>
              <a:rPr lang="cs-CZ" sz="1700" dirty="0" err="1" smtClean="0"/>
              <a:t>VCCd</a:t>
            </a:r>
            <a:endParaRPr lang="cs-CZ" sz="1700" dirty="0" smtClean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Menší sternální kontakt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Relativně menší 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Radiolucentní plicní pole</a:t>
            </a:r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2209800" y="4419600"/>
            <a:ext cx="304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>
            <a:spLocks noChangeArrowheads="1"/>
          </p:cNvSpPr>
          <p:nvPr/>
        </p:nvSpPr>
        <p:spPr bwMode="auto">
          <a:xfrm>
            <a:off x="3862388" y="32004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cs-CZ" altLang="cs-CZ" sz="1400" b="0">
                <a:solidFill>
                  <a:srgbClr val="000000"/>
                </a:solidFill>
              </a:rPr>
              <a:t>Th12</a:t>
            </a:r>
          </a:p>
        </p:txBody>
      </p:sp>
      <p:sp>
        <p:nvSpPr>
          <p:cNvPr id="22" name="Rovnoramenný trojúhelník 21"/>
          <p:cNvSpPr/>
          <p:nvPr/>
        </p:nvSpPr>
        <p:spPr>
          <a:xfrm rot="4039547">
            <a:off x="2891632" y="4163219"/>
            <a:ext cx="465137" cy="301625"/>
          </a:xfrm>
          <a:prstGeom prst="triangle">
            <a:avLst>
              <a:gd name="adj" fmla="val 360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24" name="Přímá spojnice se šipkou 23"/>
          <p:cNvCxnSpPr/>
          <p:nvPr/>
        </p:nvCxnSpPr>
        <p:spPr>
          <a:xfrm>
            <a:off x="2514600" y="5105400"/>
            <a:ext cx="5334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Výdech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Úzké mezižeberní prostory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Kontakt bránice s páteří v úrovni Th10 – Th11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Malý (vymizelý) trojúhelník plicního pole mezi srdeční siluetou, bránicí a VCCd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Větší sternální kontakt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Relativně (mírně </a:t>
            </a:r>
            <a:r>
              <a:rPr lang="cs-CZ" sz="1700" dirty="0"/>
              <a:t>i absolutně) větší 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Radioopakní plicní </a:t>
            </a:r>
            <a:r>
              <a:rPr lang="cs-CZ" sz="1700" dirty="0" smtClean="0"/>
              <a:t>pole</a:t>
            </a:r>
            <a:endParaRPr lang="cs-CZ" sz="1700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2325" y="2690813"/>
            <a:ext cx="3646488" cy="2701925"/>
          </a:xfrm>
        </p:spPr>
      </p:pic>
      <p:cxnSp>
        <p:nvCxnSpPr>
          <p:cNvPr id="5" name="Přímá spojnice se šipkou 4"/>
          <p:cNvCxnSpPr/>
          <p:nvPr/>
        </p:nvCxnSpPr>
        <p:spPr>
          <a:xfrm>
            <a:off x="2133600" y="4343400"/>
            <a:ext cx="2286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3048000" y="3048000"/>
            <a:ext cx="842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cs-CZ" altLang="cs-CZ" sz="1400" b="0">
                <a:solidFill>
                  <a:srgbClr val="000000"/>
                </a:solidFill>
              </a:rPr>
              <a:t>Th10</a:t>
            </a:r>
          </a:p>
        </p:txBody>
      </p:sp>
      <p:sp>
        <p:nvSpPr>
          <p:cNvPr id="8" name="Rovnoramenný trojúhelník 7"/>
          <p:cNvSpPr/>
          <p:nvPr/>
        </p:nvSpPr>
        <p:spPr>
          <a:xfrm rot="4039547">
            <a:off x="2622550" y="4079876"/>
            <a:ext cx="180975" cy="139700"/>
          </a:xfrm>
          <a:prstGeom prst="triangle">
            <a:avLst>
              <a:gd name="adj" fmla="val 360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2133600" y="4876800"/>
            <a:ext cx="679450" cy="76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Expozice v nádechu nebo ve výdechu?</a:t>
            </a:r>
            <a:endParaRPr lang="cs-CZ" sz="3600" dirty="0">
              <a:ea typeface="+mj-ea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Obecné pravidlo pro expozici hrudníku → exponovat v max. nádechu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Nádech = max. vzdušnost plicního pole = max. kontrast = ↑ pravděpodobnost záchytu patologie opacity měkké tkáně v plicním poli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Nádech – vhodné k posouzení srdeční siluety, plicní vaskulatury a plicního parenchymu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Indikace k expozici ve výdechu</a:t>
            </a:r>
            <a:endParaRPr lang="cs-CZ" sz="3600" dirty="0">
              <a:ea typeface="+mj-ea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</a:t>
            </a:r>
            <a:r>
              <a:rPr lang="cs-CZ" sz="1700" dirty="0" smtClean="0"/>
              <a:t>etekce malého množství tekutiny v pleurálním prostoru (pleurální efuze)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</a:t>
            </a:r>
            <a:r>
              <a:rPr lang="cs-CZ" sz="1700" dirty="0" smtClean="0"/>
              <a:t>etekce malého množství plynu v pleurálním prostoru (pneumotorax)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</a:t>
            </a:r>
            <a:r>
              <a:rPr lang="cs-CZ" sz="1700" dirty="0" smtClean="0"/>
              <a:t>etekce emfyzematických ložisek a výdutí v plicním parenchymu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</a:t>
            </a:r>
            <a:r>
              <a:rPr lang="cs-CZ" sz="1700" dirty="0" smtClean="0"/>
              <a:t>etekce kolapsu průdušnice (nádech x výdech)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</a:t>
            </a:r>
            <a:r>
              <a:rPr lang="cs-CZ" sz="1700" dirty="0" smtClean="0"/>
              <a:t>etekce fibrózy plic (nádech x výdech)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 smtClean="0">
                <a:cs typeface="Trebuchet MS" panose="020B0603020202020204" pitchFamily="34" charset="0"/>
              </a:rPr>
              <a:t>Indikace k rtg. vyšetření plicního pole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>
                <a:ea typeface="+mj-ea"/>
              </a:rPr>
              <a:t>R</a:t>
            </a:r>
            <a:r>
              <a:rPr lang="cs-CZ" sz="4000" dirty="0" smtClean="0">
                <a:ea typeface="+mj-ea"/>
              </a:rPr>
              <a:t>tg. plicního pole</a:t>
            </a:r>
            <a:endParaRPr lang="cs-CZ" sz="40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Expozice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9625" y="457200"/>
            <a:ext cx="7524750" cy="969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Expozice – obecné základy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Expozice na hrudník:</a:t>
            </a:r>
          </a:p>
          <a:p>
            <a:pPr marL="646113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vysoké </a:t>
            </a:r>
            <a:r>
              <a:rPr lang="cs-CZ" sz="1700" dirty="0"/>
              <a:t>napětí </a:t>
            </a:r>
            <a:r>
              <a:rPr lang="cs-CZ" sz="1700" dirty="0" smtClean="0"/>
              <a:t>(kV) → 90 – 120 </a:t>
            </a:r>
            <a:r>
              <a:rPr lang="cs-CZ" sz="1700" dirty="0" err="1" smtClean="0"/>
              <a:t>kV</a:t>
            </a:r>
            <a:endParaRPr lang="cs-CZ" sz="1700" dirty="0" smtClean="0"/>
          </a:p>
          <a:p>
            <a:pPr marL="646113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nízké expoziční hodnoty (mAs) → cca 2,5 – 5 </a:t>
            </a:r>
            <a:r>
              <a:rPr lang="cs-CZ" sz="1700" dirty="0" err="1" smtClean="0"/>
              <a:t>mAs</a:t>
            </a:r>
            <a:endParaRPr lang="cs-CZ" sz="1700" dirty="0" smtClean="0"/>
          </a:p>
          <a:p>
            <a:pPr marL="646113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krátké </a:t>
            </a:r>
            <a:r>
              <a:rPr lang="cs-CZ" sz="1700" dirty="0"/>
              <a:t>expoziční časy (</a:t>
            </a:r>
            <a:r>
              <a:rPr lang="cs-CZ" sz="1700" dirty="0" smtClean="0"/>
              <a:t>8 – 50 </a:t>
            </a:r>
            <a:r>
              <a:rPr lang="cs-CZ" sz="1700" dirty="0" err="1"/>
              <a:t>ms</a:t>
            </a:r>
            <a:r>
              <a:rPr lang="cs-CZ" sz="1700" dirty="0"/>
              <a:t>) a vyšší hodnoty žhavícího proudu (</a:t>
            </a:r>
            <a:r>
              <a:rPr lang="cs-CZ" sz="1700" dirty="0" smtClean="0"/>
              <a:t>mA)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Krátký </a:t>
            </a:r>
            <a:r>
              <a:rPr lang="cs-CZ" sz="1700" dirty="0"/>
              <a:t>expoziční čas snižuje </a:t>
            </a:r>
            <a:r>
              <a:rPr lang="cs-CZ" sz="1700" dirty="0" smtClean="0"/>
              <a:t>riziko </a:t>
            </a:r>
            <a:r>
              <a:rPr lang="cs-CZ" sz="1700" dirty="0"/>
              <a:t>pohybové </a:t>
            </a:r>
            <a:r>
              <a:rPr lang="cs-CZ" sz="1700" dirty="0" smtClean="0"/>
              <a:t>neostrosti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E</a:t>
            </a:r>
            <a:r>
              <a:rPr lang="cs-CZ" sz="1700" dirty="0" smtClean="0"/>
              <a:t>xponovat </a:t>
            </a:r>
            <a:r>
              <a:rPr lang="cs-CZ" sz="1700" dirty="0"/>
              <a:t>na konci nádechu, kdy jsou plíce maximálně </a:t>
            </a:r>
            <a:r>
              <a:rPr lang="cs-CZ" sz="1700" dirty="0" smtClean="0"/>
              <a:t>roztaženy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A</a:t>
            </a:r>
            <a:r>
              <a:rPr lang="cs-CZ" sz="1700" dirty="0" smtClean="0"/>
              <a:t>nalogový </a:t>
            </a:r>
            <a:r>
              <a:rPr lang="cs-CZ" sz="1700" dirty="0"/>
              <a:t>systém – zesilovací fólie s vysokou strmostí </a:t>
            </a:r>
            <a:r>
              <a:rPr lang="cs-CZ" sz="1700" dirty="0" smtClean="0"/>
              <a:t>umožňují </a:t>
            </a:r>
            <a:r>
              <a:rPr lang="cs-CZ" sz="1700" dirty="0"/>
              <a:t>zkrátit expoziční </a:t>
            </a:r>
            <a:r>
              <a:rPr lang="cs-CZ" sz="1700" dirty="0" smtClean="0"/>
              <a:t>čas, ale na </a:t>
            </a:r>
            <a:r>
              <a:rPr lang="cs-CZ" sz="1700" dirty="0"/>
              <a:t>úkor </a:t>
            </a:r>
            <a:r>
              <a:rPr lang="cs-CZ" sz="1700" dirty="0" smtClean="0"/>
              <a:t>rozlišení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Rtg. </a:t>
            </a:r>
            <a:r>
              <a:rPr lang="cs-CZ" sz="4000" dirty="0">
                <a:ea typeface="+mj-ea"/>
              </a:rPr>
              <a:t>p</a:t>
            </a:r>
            <a:r>
              <a:rPr lang="cs-CZ" sz="4000" dirty="0" smtClean="0">
                <a:ea typeface="+mj-ea"/>
              </a:rPr>
              <a:t>licního pole</a:t>
            </a:r>
            <a:endParaRPr lang="cs-CZ" sz="40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dirty="0" smtClean="0"/>
              <a:t>Rtg. projekce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Základní rtg. projekce</a:t>
            </a:r>
            <a:endParaRPr lang="cs-CZ" sz="3600" dirty="0">
              <a:ea typeface="+mj-ea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</a:t>
            </a:r>
            <a:r>
              <a:rPr lang="cs-CZ" sz="1700" dirty="0" smtClean="0"/>
              <a:t>orzoventrální (DV) – posouzení srdeční siluety a plicní vaskulatury, lokalizace léze v dorzální části plicního pole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V</a:t>
            </a:r>
            <a:r>
              <a:rPr lang="cs-CZ" sz="1700" dirty="0" smtClean="0"/>
              <a:t>entrodorzální (VD) – posouzení plicního pole a lokalizace léze ve ventrální části plicního pole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L</a:t>
            </a:r>
            <a:r>
              <a:rPr lang="cs-CZ" sz="1700" dirty="0" smtClean="0"/>
              <a:t>aterolaterální na pravém boku (LL dx.) – posouzení levé poloviny plicního pole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L</a:t>
            </a:r>
            <a:r>
              <a:rPr lang="cs-CZ" sz="1700" dirty="0" smtClean="0"/>
              <a:t>aterolaterální na levém boku (LL sin.) – posouzení pravé poloviny plicního pole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Doplňkové rtg. projekce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1688" y="2209800"/>
            <a:ext cx="7524750" cy="3636963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VD projekce s končetinami taženými kaudálně – posouzení kraniálních plicních laloků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 horizontálním paprskem – u dyspnoických pacientů k vyloučení hrubých patologií plic</a:t>
            </a:r>
            <a:r>
              <a:rPr lang="cs-CZ" sz="1700" dirty="0"/>
              <a:t> </a:t>
            </a:r>
            <a:r>
              <a:rPr lang="cs-CZ" sz="1700" dirty="0" smtClean="0"/>
              <a:t>(pneumotorax, velké množství pleurální efuze)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Základní rtg. interpretace plicního pole</a:t>
            </a:r>
            <a:endParaRPr lang="cs-CZ" sz="40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Který plicní lalok je patologicky změněný?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2488" y="2617788"/>
            <a:ext cx="3671887" cy="2847975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09625" y="2617788"/>
            <a:ext cx="3644900" cy="2847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mtClean="0">
                <a:cs typeface="Trebuchet MS" panose="020B0603020202020204" pitchFamily="34" charset="0"/>
              </a:rPr>
              <a:t>Který plicní lalok je patologicky změněný?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51" t="7960" r="5222" b="6016"/>
          <a:stretch/>
        </p:blipFill>
        <p:spPr>
          <a:xfrm>
            <a:off x="4902200" y="446088"/>
            <a:ext cx="3452813" cy="2590800"/>
          </a:xfr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r="1254"/>
          <a:stretch>
            <a:fillRect/>
          </a:stretch>
        </p:blipFill>
        <p:spPr bwMode="auto">
          <a:xfrm>
            <a:off x="925513" y="2735263"/>
            <a:ext cx="2427287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3494" b="4692"/>
          <a:stretch>
            <a:fillRect/>
          </a:stretch>
        </p:blipFill>
        <p:spPr bwMode="auto">
          <a:xfrm>
            <a:off x="4902200" y="3195638"/>
            <a:ext cx="3455988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7589838" y="2565400"/>
            <a:ext cx="765175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b="0" dirty="0">
                <a:solidFill>
                  <a:schemeClr val="bg1"/>
                </a:solidFill>
                <a:latin typeface="+mn-lt"/>
              </a:rPr>
              <a:t>LL dx.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589838" y="5158606"/>
            <a:ext cx="779462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b="0" dirty="0">
                <a:solidFill>
                  <a:schemeClr val="bg1"/>
                </a:solidFill>
                <a:latin typeface="+mn-lt"/>
              </a:rPr>
              <a:t>LL sin.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830513" y="5507038"/>
            <a:ext cx="49847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b="0" dirty="0">
                <a:solidFill>
                  <a:schemeClr val="bg1"/>
                </a:solidFill>
                <a:latin typeface="+mn-lt"/>
              </a:rPr>
              <a:t>DV</a:t>
            </a:r>
          </a:p>
        </p:txBody>
      </p:sp>
      <p:sp>
        <p:nvSpPr>
          <p:cNvPr id="2" name="Ovál 1"/>
          <p:cNvSpPr/>
          <p:nvPr/>
        </p:nvSpPr>
        <p:spPr>
          <a:xfrm>
            <a:off x="936625" y="4297363"/>
            <a:ext cx="1071563" cy="10350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Posouzení plicního pole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Hodnotíme: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plicní </a:t>
            </a:r>
            <a:r>
              <a:rPr lang="cs-CZ" sz="1700" dirty="0"/>
              <a:t>vaskulaturu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plicní parenchym</a:t>
            </a:r>
          </a:p>
          <a:p>
            <a:pPr marL="360362" indent="0" eaLnBrk="1" fontAlgn="auto" hangingPunct="1">
              <a:buFont typeface="Wingdings 2" panose="05020102010507070707" pitchFamily="18" charset="2"/>
              <a:buNone/>
              <a:defRPr/>
            </a:pP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Možnosti posouzení plicního pole:</a:t>
            </a:r>
          </a:p>
          <a:p>
            <a:pPr marL="625475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licní vzory</a:t>
            </a:r>
          </a:p>
          <a:p>
            <a:pPr marL="625475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a</a:t>
            </a:r>
            <a:r>
              <a:rPr lang="cs-CZ" sz="1700" dirty="0" smtClean="0"/>
              <a:t>lternativní způsob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Základní rtg. interpretace plicního pole</a:t>
            </a:r>
            <a:endParaRPr lang="cs-CZ" sz="40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Plicní vaskulatura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Indikace k rtg. vyšetření plicního pole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Onemocnění respiračního traktu (dyspnoe, kašel, ztížené dýchání, abdominální typ dýchání…)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Onemocnění kardiovaskulárního systému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Onemocnění gastrointestinálního traktu (zvracení, regurgitace)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Polytraumatický pacient (pád z výšky, autoúraz, kousná poranění)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1213" y="2713038"/>
            <a:ext cx="3668712" cy="2657475"/>
          </a:xfr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vaskulatura</a:t>
            </a:r>
            <a:endParaRPr lang="cs-CZ" sz="3600" dirty="0">
              <a:ea typeface="+mj-ea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Artérie – laterálně (DV) a dorzálně (LL) od příslušného bronchu, v úzkém kontaktu s bronchy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Vény – mediálně (DV) a ventrálně (LL) od příslušného bronchu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 flipV="1">
            <a:off x="6477000" y="38862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2028825" y="3448050"/>
            <a:ext cx="257175" cy="161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/>
          <p:cNvCxnSpPr/>
          <p:nvPr/>
        </p:nvCxnSpPr>
        <p:spPr>
          <a:xfrm flipV="1">
            <a:off x="1924050" y="3762375"/>
            <a:ext cx="257175" cy="161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 flipV="1">
            <a:off x="1795463" y="4114800"/>
            <a:ext cx="257175" cy="161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 flipH="1" flipV="1">
            <a:off x="2868613" y="3606800"/>
            <a:ext cx="223837" cy="23653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/>
          <p:cNvCxnSpPr/>
          <p:nvPr/>
        </p:nvCxnSpPr>
        <p:spPr>
          <a:xfrm flipH="1" flipV="1">
            <a:off x="2643188" y="3768725"/>
            <a:ext cx="225425" cy="23495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 flipH="1" flipV="1">
            <a:off x="2419350" y="4159250"/>
            <a:ext cx="223838" cy="23653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 flipV="1">
            <a:off x="6478588" y="4875213"/>
            <a:ext cx="0" cy="25241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vaskulatura</a:t>
            </a:r>
            <a:endParaRPr lang="cs-CZ" sz="3600" dirty="0">
              <a:ea typeface="+mj-ea"/>
            </a:endParaRPr>
          </a:p>
        </p:txBody>
      </p:sp>
      <p:pic>
        <p:nvPicPr>
          <p:cNvPr id="1679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5"/>
          <a:stretch>
            <a:fillRect/>
          </a:stretch>
        </p:blipFill>
        <p:spPr bwMode="auto">
          <a:xfrm>
            <a:off x="1447800" y="2362200"/>
            <a:ext cx="2303463" cy="35560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Artérie laterálně, vény mediálně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P</a:t>
            </a:r>
            <a:r>
              <a:rPr lang="cs-CZ" sz="1700" dirty="0" smtClean="0"/>
              <a:t>růměr artérie/vény nepřesahuje průměr 9. (10.) žebra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endParaRPr lang="cs-CZ" dirty="0"/>
          </a:p>
          <a:p>
            <a:pPr eaLnBrk="1" fontAlgn="auto" hangingPunct="1">
              <a:buFont typeface="Wingdings 2" charset="2"/>
              <a:buChar char=""/>
              <a:defRPr/>
            </a:pPr>
            <a:endParaRPr lang="cs-CZ" dirty="0" smtClean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2286000" y="4953000"/>
            <a:ext cx="257175" cy="161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V="1">
            <a:off x="2286000" y="5257800"/>
            <a:ext cx="257175" cy="161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2279650" y="5573713"/>
            <a:ext cx="257175" cy="161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2979738" y="4916488"/>
            <a:ext cx="223837" cy="23495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 flipV="1">
            <a:off x="2979738" y="5221288"/>
            <a:ext cx="223837" cy="23495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2924175" y="5526088"/>
            <a:ext cx="223838" cy="23653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6" t="-626" r="9370" b="24135"/>
          <a:stretch>
            <a:fillRect/>
          </a:stretch>
        </p:blipFill>
        <p:spPr bwMode="auto">
          <a:xfrm>
            <a:off x="5046663" y="4618038"/>
            <a:ext cx="19827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5886450" y="5562600"/>
            <a:ext cx="130175" cy="1619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6324600" y="5518150"/>
            <a:ext cx="130175" cy="1619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5715000" y="5562600"/>
            <a:ext cx="0" cy="2000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vaskulatura</a:t>
            </a:r>
            <a:endParaRPr lang="cs-CZ" sz="36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LL dx.</a:t>
            </a:r>
            <a:endParaRPr lang="cs-CZ" sz="1700" dirty="0"/>
          </a:p>
        </p:txBody>
      </p:sp>
      <p:pic>
        <p:nvPicPr>
          <p:cNvPr id="5939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768600"/>
            <a:ext cx="3687763" cy="307498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LL sin.</a:t>
            </a:r>
            <a:endParaRPr lang="cs-CZ" sz="1700" dirty="0"/>
          </a:p>
        </p:txBody>
      </p:sp>
      <p:pic>
        <p:nvPicPr>
          <p:cNvPr id="5939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2751138"/>
            <a:ext cx="3287713" cy="3109912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vaskulatura</a:t>
            </a:r>
            <a:endParaRPr lang="cs-CZ" sz="3600" dirty="0">
              <a:ea typeface="+mj-ea"/>
            </a:endParaRPr>
          </a:p>
        </p:txBody>
      </p:sp>
      <p:pic>
        <p:nvPicPr>
          <p:cNvPr id="6041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509838"/>
            <a:ext cx="3671888" cy="30638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dx.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Kraniální plicní lalok – průměr cév by neměl přesahovat 0,73 (cca ¾) průměru proximální třetiny 4. žebra (měřeno ve 4. interkostálním prostoru)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Dilatace plicních cév – 1,2x průměru 4. žebra</a:t>
            </a:r>
          </a:p>
        </p:txBody>
      </p:sp>
      <p:sp>
        <p:nvSpPr>
          <p:cNvPr id="4" name="Ovál 3"/>
          <p:cNvSpPr/>
          <p:nvPr/>
        </p:nvSpPr>
        <p:spPr>
          <a:xfrm>
            <a:off x="1905000" y="3352800"/>
            <a:ext cx="7620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vaskulatura</a:t>
            </a:r>
            <a:endParaRPr lang="cs-CZ" sz="3600" dirty="0">
              <a:ea typeface="+mj-ea"/>
            </a:endParaRPr>
          </a:p>
        </p:txBody>
      </p:sp>
      <p:pic>
        <p:nvPicPr>
          <p:cNvPr id="6144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487613"/>
            <a:ext cx="3290888" cy="31083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sin.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L</a:t>
            </a:r>
            <a:r>
              <a:rPr lang="cs-CZ" sz="1700" dirty="0" smtClean="0"/>
              <a:t>epší separace plicních cév z levého a pravého kraniálního plicního laloku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Dilatace plicních cév – </a:t>
            </a:r>
            <a:r>
              <a:rPr lang="cs-CZ" sz="1700" dirty="0" smtClean="0"/>
              <a:t>1,2x průměru 4. žebra</a:t>
            </a:r>
            <a:endParaRPr lang="cs-CZ" sz="1700" dirty="0"/>
          </a:p>
        </p:txBody>
      </p:sp>
      <p:sp>
        <p:nvSpPr>
          <p:cNvPr id="5" name="Ovál 4"/>
          <p:cNvSpPr/>
          <p:nvPr/>
        </p:nvSpPr>
        <p:spPr>
          <a:xfrm>
            <a:off x="2209800" y="3556000"/>
            <a:ext cx="685800" cy="685800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2393950" y="4244975"/>
            <a:ext cx="685800" cy="685800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>
                <a:ea typeface="+mj-ea"/>
              </a:rPr>
              <a:t>P</a:t>
            </a:r>
            <a:r>
              <a:rPr lang="cs-CZ" sz="3600" dirty="0" smtClean="0">
                <a:ea typeface="+mj-ea"/>
              </a:rPr>
              <a:t>licní vaskulatura</a:t>
            </a:r>
            <a:endParaRPr lang="cs-CZ" sz="36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LL projekce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809625" y="2751138"/>
            <a:ext cx="3687763" cy="3109912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Kraniální plicní laloky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/>
              <a:t>P</a:t>
            </a:r>
            <a:r>
              <a:rPr lang="cs-CZ" dirty="0" smtClean="0"/>
              <a:t>růměr cév by neměl přesahovat cca ¾ (0.73) průměru proximální třetiny 4. žebra (měřeno ve 4. interkostálním prostoru)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LL dx. – možná superpozice plicních cév s cévami z druhého plicního laloku – imitace venózní kongesce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LL sin. – lepší separace plicních cév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DV projekce</a:t>
            </a:r>
            <a:endParaRPr lang="cs-CZ" sz="17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4662488" y="2751138"/>
            <a:ext cx="3671887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Kaudální plicní laloky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Průměr plicních cév by neměl přesahovat průměr 9. (10.) žebra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vaskulatura</a:t>
            </a:r>
            <a:endParaRPr lang="cs-CZ" sz="3600" dirty="0">
              <a:ea typeface="+mj-ea"/>
            </a:endParaRPr>
          </a:p>
        </p:txBody>
      </p:sp>
      <p:pic>
        <p:nvPicPr>
          <p:cNvPr id="6349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665413"/>
            <a:ext cx="3665538" cy="27527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Fe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Kraniální plicní lalok – průměr cév by neměl přesahovat ½ – 1x průměru proximální třetiny 4. žebra (měřeno ve 4. interkostálním prostoru)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Cévy výraznější v kaudálních plicních lalocích</a:t>
            </a:r>
          </a:p>
        </p:txBody>
      </p:sp>
      <p:sp>
        <p:nvSpPr>
          <p:cNvPr id="5" name="Ovál 4"/>
          <p:cNvSpPr/>
          <p:nvPr/>
        </p:nvSpPr>
        <p:spPr>
          <a:xfrm>
            <a:off x="2073275" y="4114800"/>
            <a:ext cx="457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vaskulatura</a:t>
            </a:r>
            <a:endParaRPr lang="cs-CZ" sz="3600" dirty="0">
              <a:ea typeface="+mj-ea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hodnotíme: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áplň – snížená/zvýšená, asymetrie korespondujících </a:t>
            </a:r>
            <a:r>
              <a:rPr lang="cs-CZ" sz="1700" dirty="0" smtClean="0"/>
              <a:t>artérií </a:t>
            </a:r>
            <a:r>
              <a:rPr lang="cs-CZ" sz="1700" dirty="0" smtClean="0"/>
              <a:t>a vén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</a:t>
            </a:r>
            <a:r>
              <a:rPr lang="cs-CZ" sz="1700" dirty="0" smtClean="0"/>
              <a:t>var – abnormálně klikatý průběh, náhlé ukončení cév (tromboembolie</a:t>
            </a:r>
            <a:r>
              <a:rPr lang="cs-CZ" sz="1700" dirty="0"/>
              <a:t>)</a:t>
            </a:r>
            <a:endParaRPr lang="cs-CZ" sz="1700" dirty="0" smtClean="0"/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plicní červivost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očet – zvýšený, snížený (hodnotí se na periférii plicního pole)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o</a:t>
            </a:r>
            <a:r>
              <a:rPr lang="cs-CZ" sz="1700" dirty="0" smtClean="0"/>
              <a:t>pacita – mineralizace plicních cév (vzácně, hyperadrenokortickicmus, hyperparatyreóza)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vaskulatura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Snížená náplň plicních cév</a:t>
            </a:r>
            <a:endParaRPr lang="cs-CZ" sz="17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09625" y="2751138"/>
            <a:ext cx="3687763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Hypovolémie (šok, krvácení, dehydratace)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Pravostranné srdeční selhání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err="1" smtClean="0"/>
              <a:t>Hypoadrenokorticismus</a:t>
            </a:r>
            <a:r>
              <a:rPr lang="cs-CZ" sz="1700" dirty="0" smtClean="0"/>
              <a:t> 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Tromboembolie (za místem </a:t>
            </a:r>
            <a:r>
              <a:rPr lang="cs-CZ" sz="1700" dirty="0" smtClean="0"/>
              <a:t>obstrukce)</a:t>
            </a:r>
            <a:endParaRPr lang="cs-CZ" sz="17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Zvýšená náplň plicních cév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2488" y="2751138"/>
            <a:ext cx="3671887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Hyperhydratace </a:t>
            </a:r>
            <a:r>
              <a:rPr lang="cs-CZ" sz="1700" dirty="0"/>
              <a:t>(nadměrná infuzní terapie)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Pasivní plicní kongesce – levostranné srdeční selhání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Aktivní plicní kongesce (předchází pneumonii)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L – P </a:t>
            </a:r>
            <a:r>
              <a:rPr lang="cs-CZ" sz="1700" dirty="0" smtClean="0"/>
              <a:t>zkraty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2614613"/>
            <a:ext cx="3462338" cy="285432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Hypovolémie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Úzká 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Hyperlucentní plicní pole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Kolabovaná zadní dutá žíla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Kolabované plicní cévy</a:t>
            </a:r>
          </a:p>
        </p:txBody>
      </p:sp>
      <p:sp>
        <p:nvSpPr>
          <p:cNvPr id="8" name="Volný tvar 7"/>
          <p:cNvSpPr/>
          <p:nvPr/>
        </p:nvSpPr>
        <p:spPr>
          <a:xfrm>
            <a:off x="2089150" y="4078288"/>
            <a:ext cx="1112838" cy="1109662"/>
          </a:xfrm>
          <a:custGeom>
            <a:avLst/>
            <a:gdLst>
              <a:gd name="connsiteX0" fmla="*/ 0 w 1148777"/>
              <a:gd name="connsiteY0" fmla="*/ 297711 h 1131705"/>
              <a:gd name="connsiteX1" fmla="*/ 106326 w 1148777"/>
              <a:gd name="connsiteY1" fmla="*/ 808074 h 1131705"/>
              <a:gd name="connsiteX2" fmla="*/ 563526 w 1148777"/>
              <a:gd name="connsiteY2" fmla="*/ 1095153 h 1131705"/>
              <a:gd name="connsiteX3" fmla="*/ 988828 w 1148777"/>
              <a:gd name="connsiteY3" fmla="*/ 1095153 h 1131705"/>
              <a:gd name="connsiteX4" fmla="*/ 1148316 w 1148777"/>
              <a:gd name="connsiteY4" fmla="*/ 797442 h 1131705"/>
              <a:gd name="connsiteX5" fmla="*/ 1031358 w 1148777"/>
              <a:gd name="connsiteY5" fmla="*/ 340242 h 1131705"/>
              <a:gd name="connsiteX6" fmla="*/ 861237 w 1148777"/>
              <a:gd name="connsiteY6" fmla="*/ 0 h 1131705"/>
              <a:gd name="connsiteX7" fmla="*/ 861237 w 1148777"/>
              <a:gd name="connsiteY7" fmla="*/ 0 h 113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8777" h="1131705">
                <a:moveTo>
                  <a:pt x="0" y="297711"/>
                </a:moveTo>
                <a:cubicBezTo>
                  <a:pt x="6202" y="486439"/>
                  <a:pt x="12405" y="675167"/>
                  <a:pt x="106326" y="808074"/>
                </a:cubicBezTo>
                <a:cubicBezTo>
                  <a:pt x="200247" y="940981"/>
                  <a:pt x="416442" y="1047307"/>
                  <a:pt x="563526" y="1095153"/>
                </a:cubicBezTo>
                <a:cubicBezTo>
                  <a:pt x="710610" y="1142999"/>
                  <a:pt x="891363" y="1144771"/>
                  <a:pt x="988828" y="1095153"/>
                </a:cubicBezTo>
                <a:cubicBezTo>
                  <a:pt x="1086293" y="1045535"/>
                  <a:pt x="1141228" y="923261"/>
                  <a:pt x="1148316" y="797442"/>
                </a:cubicBezTo>
                <a:cubicBezTo>
                  <a:pt x="1155404" y="671624"/>
                  <a:pt x="1079204" y="473149"/>
                  <a:pt x="1031358" y="340242"/>
                </a:cubicBezTo>
                <a:cubicBezTo>
                  <a:pt x="983512" y="207335"/>
                  <a:pt x="861237" y="0"/>
                  <a:pt x="861237" y="0"/>
                </a:cubicBezTo>
                <a:lnTo>
                  <a:pt x="86123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ývojový diagram: spojnice 8"/>
          <p:cNvSpPr/>
          <p:nvPr/>
        </p:nvSpPr>
        <p:spPr>
          <a:xfrm>
            <a:off x="2863850" y="3587750"/>
            <a:ext cx="455613" cy="49053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63495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2578100"/>
            <a:ext cx="3506788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 smtClean="0">
                <a:cs typeface="Trebuchet MS" panose="020B0603020202020204" pitchFamily="34" charset="0"/>
              </a:rPr>
              <a:t>Limity rtg. vyšetření plicního pole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Pravostranné srdeční selhání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silueta generalizovaně zvětšená: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prodloužená krátká osa srdeční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perikardiální </a:t>
            </a:r>
            <a:r>
              <a:rPr lang="cs-CZ" sz="1700" dirty="0"/>
              <a:t>efuze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Na obrázku snížená náplň plicních cév (cévy mohou mít i normální náplň)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19363"/>
            <a:ext cx="3671888" cy="3044825"/>
          </a:xfrm>
        </p:spPr>
      </p:pic>
      <p:sp>
        <p:nvSpPr>
          <p:cNvPr id="9" name="Ovál 8"/>
          <p:cNvSpPr/>
          <p:nvPr/>
        </p:nvSpPr>
        <p:spPr>
          <a:xfrm>
            <a:off x="2057400" y="3867150"/>
            <a:ext cx="2357438" cy="1619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5" name="Přímá spojnice se šipkou 4"/>
          <p:cNvCxnSpPr/>
          <p:nvPr/>
        </p:nvCxnSpPr>
        <p:spPr>
          <a:xfrm flipH="1">
            <a:off x="2209800" y="4191000"/>
            <a:ext cx="1752600" cy="8382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24200"/>
            <a:ext cx="2309813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Vývojový diagram: spojnice 6"/>
          <p:cNvSpPr/>
          <p:nvPr/>
        </p:nvSpPr>
        <p:spPr>
          <a:xfrm>
            <a:off x="1905000" y="3500438"/>
            <a:ext cx="893763" cy="9144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5188" y="2322513"/>
            <a:ext cx="3560762" cy="3438525"/>
          </a:xfr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Zhodnoťte plicní cévy</a:t>
            </a:r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+mj-lt"/>
              <a:buAutoNum type="arabicParenR"/>
              <a:defRPr/>
            </a:pPr>
            <a:r>
              <a:rPr lang="cs-CZ" sz="1700" dirty="0" smtClean="0"/>
              <a:t>Normální velikost</a:t>
            </a:r>
          </a:p>
          <a:p>
            <a:pPr eaLnBrk="1" fontAlgn="auto" hangingPunct="1">
              <a:buFont typeface="+mj-lt"/>
              <a:buAutoNum type="arabicParenR"/>
              <a:defRPr/>
            </a:pPr>
            <a:r>
              <a:rPr lang="cs-CZ" sz="1700" dirty="0" smtClean="0"/>
              <a:t>Dilatace plicních </a:t>
            </a:r>
            <a:r>
              <a:rPr lang="cs-CZ" sz="1700" dirty="0" smtClean="0"/>
              <a:t>artérií</a:t>
            </a:r>
            <a:endParaRPr lang="cs-CZ" sz="1700" dirty="0" smtClean="0"/>
          </a:p>
          <a:p>
            <a:pPr eaLnBrk="1" fontAlgn="auto" hangingPunct="1">
              <a:buFont typeface="+mj-lt"/>
              <a:buAutoNum type="arabicParenR"/>
              <a:defRPr/>
            </a:pPr>
            <a:r>
              <a:rPr lang="cs-CZ" sz="1700" dirty="0" smtClean="0"/>
              <a:t>Dilatace plicních vén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t="1747" r="2483" b="2406"/>
          <a:stretch>
            <a:fillRect/>
          </a:stretch>
        </p:blipFill>
        <p:spPr bwMode="auto">
          <a:xfrm>
            <a:off x="920750" y="2425700"/>
            <a:ext cx="3449638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olný tvar 4"/>
          <p:cNvSpPr/>
          <p:nvPr/>
        </p:nvSpPr>
        <p:spPr>
          <a:xfrm>
            <a:off x="2105025" y="4905375"/>
            <a:ext cx="46038" cy="428625"/>
          </a:xfrm>
          <a:custGeom>
            <a:avLst/>
            <a:gdLst>
              <a:gd name="connsiteX0" fmla="*/ 0 w 47625"/>
              <a:gd name="connsiteY0" fmla="*/ 0 h 381000"/>
              <a:gd name="connsiteX1" fmla="*/ 47625 w 47625"/>
              <a:gd name="connsiteY1" fmla="*/ 381000 h 381000"/>
              <a:gd name="connsiteX2" fmla="*/ 47625 w 47625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5" h="381000">
                <a:moveTo>
                  <a:pt x="0" y="0"/>
                </a:moveTo>
                <a:lnTo>
                  <a:pt x="47625" y="381000"/>
                </a:lnTo>
                <a:lnTo>
                  <a:pt x="47625" y="38100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2190750" y="4876800"/>
            <a:ext cx="66675" cy="457200"/>
          </a:xfrm>
          <a:custGeom>
            <a:avLst/>
            <a:gdLst>
              <a:gd name="connsiteX0" fmla="*/ 0 w 66675"/>
              <a:gd name="connsiteY0" fmla="*/ 0 h 457200"/>
              <a:gd name="connsiteX1" fmla="*/ 66675 w 66675"/>
              <a:gd name="connsiteY1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" h="457200">
                <a:moveTo>
                  <a:pt x="0" y="0"/>
                </a:moveTo>
                <a:lnTo>
                  <a:pt x="66675" y="45720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382838" y="4724400"/>
            <a:ext cx="46037" cy="428625"/>
          </a:xfrm>
          <a:custGeom>
            <a:avLst/>
            <a:gdLst>
              <a:gd name="connsiteX0" fmla="*/ 47625 w 47625"/>
              <a:gd name="connsiteY0" fmla="*/ 0 h 495300"/>
              <a:gd name="connsiteX1" fmla="*/ 0 w 47625"/>
              <a:gd name="connsiteY1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5" h="495300">
                <a:moveTo>
                  <a:pt x="47625" y="0"/>
                </a:moveTo>
                <a:lnTo>
                  <a:pt x="0" y="495300"/>
                </a:lnTo>
              </a:path>
            </a:pathLst>
          </a:cu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2552700" y="4705350"/>
            <a:ext cx="66675" cy="447675"/>
          </a:xfrm>
          <a:custGeom>
            <a:avLst/>
            <a:gdLst>
              <a:gd name="connsiteX0" fmla="*/ 66675 w 66675"/>
              <a:gd name="connsiteY0" fmla="*/ 0 h 447675"/>
              <a:gd name="connsiteX1" fmla="*/ 0 w 66675"/>
              <a:gd name="connsiteY1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" h="447675">
                <a:moveTo>
                  <a:pt x="66675" y="0"/>
                </a:moveTo>
                <a:lnTo>
                  <a:pt x="0" y="447675"/>
                </a:lnTo>
              </a:path>
            </a:pathLst>
          </a:cu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Zhodnoťte plicní cévy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0750" y="2378075"/>
            <a:ext cx="3449638" cy="3327400"/>
          </a:xfrm>
        </p:spPr>
      </p:pic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Dilatace plicních vén (pasivní venózní kongesce)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err="1" smtClean="0"/>
              <a:t>Dif</a:t>
            </a:r>
            <a:r>
              <a:rPr lang="cs-CZ" sz="1700" dirty="0" smtClean="0"/>
              <a:t>. dg.: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levostranné srdeční selhání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ominantně levostranná kardiomegalie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t="1747" r="2483" b="2406"/>
          <a:stretch>
            <a:fillRect/>
          </a:stretch>
        </p:blipFill>
        <p:spPr bwMode="auto">
          <a:xfrm>
            <a:off x="920750" y="2425700"/>
            <a:ext cx="3449638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Volný tvar 7"/>
          <p:cNvSpPr/>
          <p:nvPr/>
        </p:nvSpPr>
        <p:spPr>
          <a:xfrm>
            <a:off x="2105025" y="4905375"/>
            <a:ext cx="46038" cy="428625"/>
          </a:xfrm>
          <a:custGeom>
            <a:avLst/>
            <a:gdLst>
              <a:gd name="connsiteX0" fmla="*/ 0 w 47625"/>
              <a:gd name="connsiteY0" fmla="*/ 0 h 381000"/>
              <a:gd name="connsiteX1" fmla="*/ 47625 w 47625"/>
              <a:gd name="connsiteY1" fmla="*/ 381000 h 381000"/>
              <a:gd name="connsiteX2" fmla="*/ 47625 w 47625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5" h="381000">
                <a:moveTo>
                  <a:pt x="0" y="0"/>
                </a:moveTo>
                <a:lnTo>
                  <a:pt x="47625" y="381000"/>
                </a:lnTo>
                <a:lnTo>
                  <a:pt x="47625" y="38100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190750" y="4876800"/>
            <a:ext cx="66675" cy="457200"/>
          </a:xfrm>
          <a:custGeom>
            <a:avLst/>
            <a:gdLst>
              <a:gd name="connsiteX0" fmla="*/ 0 w 66675"/>
              <a:gd name="connsiteY0" fmla="*/ 0 h 457200"/>
              <a:gd name="connsiteX1" fmla="*/ 66675 w 66675"/>
              <a:gd name="connsiteY1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" h="457200">
                <a:moveTo>
                  <a:pt x="0" y="0"/>
                </a:moveTo>
                <a:lnTo>
                  <a:pt x="66675" y="45720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2382838" y="4724400"/>
            <a:ext cx="46037" cy="428625"/>
          </a:xfrm>
          <a:custGeom>
            <a:avLst/>
            <a:gdLst>
              <a:gd name="connsiteX0" fmla="*/ 47625 w 47625"/>
              <a:gd name="connsiteY0" fmla="*/ 0 h 495300"/>
              <a:gd name="connsiteX1" fmla="*/ 0 w 47625"/>
              <a:gd name="connsiteY1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5" h="495300">
                <a:moveTo>
                  <a:pt x="47625" y="0"/>
                </a:moveTo>
                <a:lnTo>
                  <a:pt x="0" y="495300"/>
                </a:lnTo>
              </a:path>
            </a:pathLst>
          </a:cu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2552700" y="4705350"/>
            <a:ext cx="66675" cy="447675"/>
          </a:xfrm>
          <a:custGeom>
            <a:avLst/>
            <a:gdLst>
              <a:gd name="connsiteX0" fmla="*/ 66675 w 66675"/>
              <a:gd name="connsiteY0" fmla="*/ 0 h 447675"/>
              <a:gd name="connsiteX1" fmla="*/ 0 w 66675"/>
              <a:gd name="connsiteY1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" h="447675">
                <a:moveTo>
                  <a:pt x="66675" y="0"/>
                </a:moveTo>
                <a:lnTo>
                  <a:pt x="0" y="447675"/>
                </a:lnTo>
              </a:path>
            </a:pathLst>
          </a:cu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vaskulatura</a:t>
            </a:r>
            <a:endParaRPr lang="cs-CZ" sz="36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Zvýšená náplň plicních artérií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809625" y="2751138"/>
            <a:ext cx="3687763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Dirofilarióza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 – P zkraty (PDA, VSD)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Tromboembolie (AIHA, Cushing)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Pulmonální hypertenze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Periferní A-V fistula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Zvýšená náplň plicních vén</a:t>
            </a:r>
            <a:endParaRPr lang="cs-CZ" sz="17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4662488" y="2751138"/>
            <a:ext cx="3671887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Levostranné srdeční selhání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 – L zkraty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Dirofilarióza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81113" y="2222500"/>
            <a:ext cx="2728912" cy="36385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Onemocnění Ca i Fe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Dilatace plicních </a:t>
            </a:r>
            <a:r>
              <a:rPr lang="cs-CZ" sz="1700" dirty="0" smtClean="0"/>
              <a:t>artérií </a:t>
            </a:r>
            <a:r>
              <a:rPr lang="cs-CZ" sz="1700" dirty="0" smtClean="0"/>
              <a:t>– klikatý průběh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Zvětšení pravé komory a truncus pulmonalis 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silueta tvaru obráceného písmene „D“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Fe –</a:t>
            </a:r>
            <a:r>
              <a:rPr lang="cs-CZ" sz="1700" dirty="0"/>
              <a:t> </a:t>
            </a:r>
            <a:r>
              <a:rPr lang="cs-CZ" sz="1700" dirty="0" smtClean="0"/>
              <a:t>průměr plicní </a:t>
            </a:r>
            <a:r>
              <a:rPr lang="cs-CZ" sz="1700" dirty="0" smtClean="0"/>
              <a:t>artérie </a:t>
            </a:r>
            <a:r>
              <a:rPr lang="cs-CZ" sz="1700" dirty="0" smtClean="0"/>
              <a:t>výrazně přesahuje průměr 9. žebra (1,6x)</a:t>
            </a:r>
          </a:p>
        </p:txBody>
      </p:sp>
      <p:sp>
        <p:nvSpPr>
          <p:cNvPr id="7" name="Volný tvar 6"/>
          <p:cNvSpPr/>
          <p:nvPr/>
        </p:nvSpPr>
        <p:spPr>
          <a:xfrm>
            <a:off x="1763713" y="3730625"/>
            <a:ext cx="609600" cy="1905000"/>
          </a:xfrm>
          <a:custGeom>
            <a:avLst/>
            <a:gdLst>
              <a:gd name="connsiteX0" fmla="*/ 266220 w 659625"/>
              <a:gd name="connsiteY0" fmla="*/ 0 h 1977656"/>
              <a:gd name="connsiteX1" fmla="*/ 406 w 659625"/>
              <a:gd name="connsiteY1" fmla="*/ 404037 h 1977656"/>
              <a:gd name="connsiteX2" fmla="*/ 319383 w 659625"/>
              <a:gd name="connsiteY2" fmla="*/ 903767 h 1977656"/>
              <a:gd name="connsiteX3" fmla="*/ 500136 w 659625"/>
              <a:gd name="connsiteY3" fmla="*/ 1031358 h 1977656"/>
              <a:gd name="connsiteX4" fmla="*/ 287485 w 659625"/>
              <a:gd name="connsiteY4" fmla="*/ 1265274 h 1977656"/>
              <a:gd name="connsiteX5" fmla="*/ 319383 w 659625"/>
              <a:gd name="connsiteY5" fmla="*/ 1701209 h 1977656"/>
              <a:gd name="connsiteX6" fmla="*/ 659625 w 659625"/>
              <a:gd name="connsiteY6" fmla="*/ 1977656 h 197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625" h="1977656">
                <a:moveTo>
                  <a:pt x="266220" y="0"/>
                </a:moveTo>
                <a:cubicBezTo>
                  <a:pt x="128882" y="126704"/>
                  <a:pt x="-8455" y="253409"/>
                  <a:pt x="406" y="404037"/>
                </a:cubicBezTo>
                <a:cubicBezTo>
                  <a:pt x="9266" y="554665"/>
                  <a:pt x="236095" y="799214"/>
                  <a:pt x="319383" y="903767"/>
                </a:cubicBezTo>
                <a:cubicBezTo>
                  <a:pt x="402671" y="1008320"/>
                  <a:pt x="505452" y="971107"/>
                  <a:pt x="500136" y="1031358"/>
                </a:cubicBezTo>
                <a:cubicBezTo>
                  <a:pt x="494820" y="1091609"/>
                  <a:pt x="317610" y="1153632"/>
                  <a:pt x="287485" y="1265274"/>
                </a:cubicBezTo>
                <a:cubicBezTo>
                  <a:pt x="257360" y="1376916"/>
                  <a:pt x="257360" y="1582479"/>
                  <a:pt x="319383" y="1701209"/>
                </a:cubicBezTo>
                <a:cubicBezTo>
                  <a:pt x="381406" y="1819939"/>
                  <a:pt x="520515" y="1898797"/>
                  <a:pt x="659625" y="19776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141538" y="3987800"/>
            <a:ext cx="430212" cy="1465263"/>
          </a:xfrm>
          <a:custGeom>
            <a:avLst/>
            <a:gdLst>
              <a:gd name="connsiteX0" fmla="*/ 248744 w 506703"/>
              <a:gd name="connsiteY0" fmla="*/ 0 h 1539770"/>
              <a:gd name="connsiteX1" fmla="*/ 4195 w 506703"/>
              <a:gd name="connsiteY1" fmla="*/ 255182 h 1539770"/>
              <a:gd name="connsiteX2" fmla="*/ 429497 w 506703"/>
              <a:gd name="connsiteY2" fmla="*/ 584791 h 1539770"/>
              <a:gd name="connsiteX3" fmla="*/ 493293 w 506703"/>
              <a:gd name="connsiteY3" fmla="*/ 999461 h 1539770"/>
              <a:gd name="connsiteX4" fmla="*/ 270009 w 506703"/>
              <a:gd name="connsiteY4" fmla="*/ 1212112 h 1539770"/>
              <a:gd name="connsiteX5" fmla="*/ 408232 w 506703"/>
              <a:gd name="connsiteY5" fmla="*/ 1499191 h 1539770"/>
              <a:gd name="connsiteX6" fmla="*/ 429497 w 506703"/>
              <a:gd name="connsiteY6" fmla="*/ 1531089 h 1539770"/>
              <a:gd name="connsiteX0" fmla="*/ 187448 w 443373"/>
              <a:gd name="connsiteY0" fmla="*/ 0 h 1539770"/>
              <a:gd name="connsiteX1" fmla="*/ 6694 w 443373"/>
              <a:gd name="connsiteY1" fmla="*/ 212652 h 1539770"/>
              <a:gd name="connsiteX2" fmla="*/ 368201 w 443373"/>
              <a:gd name="connsiteY2" fmla="*/ 584791 h 1539770"/>
              <a:gd name="connsiteX3" fmla="*/ 431997 w 443373"/>
              <a:gd name="connsiteY3" fmla="*/ 999461 h 1539770"/>
              <a:gd name="connsiteX4" fmla="*/ 208713 w 443373"/>
              <a:gd name="connsiteY4" fmla="*/ 1212112 h 1539770"/>
              <a:gd name="connsiteX5" fmla="*/ 346936 w 443373"/>
              <a:gd name="connsiteY5" fmla="*/ 1499191 h 1539770"/>
              <a:gd name="connsiteX6" fmla="*/ 368201 w 443373"/>
              <a:gd name="connsiteY6" fmla="*/ 1531089 h 1539770"/>
              <a:gd name="connsiteX0" fmla="*/ 135634 w 455355"/>
              <a:gd name="connsiteY0" fmla="*/ 0 h 1507872"/>
              <a:gd name="connsiteX1" fmla="*/ 18676 w 455355"/>
              <a:gd name="connsiteY1" fmla="*/ 180754 h 1507872"/>
              <a:gd name="connsiteX2" fmla="*/ 380183 w 455355"/>
              <a:gd name="connsiteY2" fmla="*/ 552893 h 1507872"/>
              <a:gd name="connsiteX3" fmla="*/ 443979 w 455355"/>
              <a:gd name="connsiteY3" fmla="*/ 967563 h 1507872"/>
              <a:gd name="connsiteX4" fmla="*/ 220695 w 455355"/>
              <a:gd name="connsiteY4" fmla="*/ 1180214 h 1507872"/>
              <a:gd name="connsiteX5" fmla="*/ 358918 w 455355"/>
              <a:gd name="connsiteY5" fmla="*/ 1467293 h 1507872"/>
              <a:gd name="connsiteX6" fmla="*/ 380183 w 455355"/>
              <a:gd name="connsiteY6" fmla="*/ 1499191 h 1507872"/>
              <a:gd name="connsiteX0" fmla="*/ 114630 w 466248"/>
              <a:gd name="connsiteY0" fmla="*/ 0 h 1465342"/>
              <a:gd name="connsiteX1" fmla="*/ 29569 w 466248"/>
              <a:gd name="connsiteY1" fmla="*/ 138224 h 1465342"/>
              <a:gd name="connsiteX2" fmla="*/ 391076 w 466248"/>
              <a:gd name="connsiteY2" fmla="*/ 510363 h 1465342"/>
              <a:gd name="connsiteX3" fmla="*/ 454872 w 466248"/>
              <a:gd name="connsiteY3" fmla="*/ 925033 h 1465342"/>
              <a:gd name="connsiteX4" fmla="*/ 231588 w 466248"/>
              <a:gd name="connsiteY4" fmla="*/ 1137684 h 1465342"/>
              <a:gd name="connsiteX5" fmla="*/ 369811 w 466248"/>
              <a:gd name="connsiteY5" fmla="*/ 1424763 h 1465342"/>
              <a:gd name="connsiteX6" fmla="*/ 391076 w 466248"/>
              <a:gd name="connsiteY6" fmla="*/ 1456661 h 1465342"/>
              <a:gd name="connsiteX0" fmla="*/ 80566 w 430526"/>
              <a:gd name="connsiteY0" fmla="*/ 0 h 1465342"/>
              <a:gd name="connsiteX1" fmla="*/ 59300 w 430526"/>
              <a:gd name="connsiteY1" fmla="*/ 148856 h 1465342"/>
              <a:gd name="connsiteX2" fmla="*/ 357012 w 430526"/>
              <a:gd name="connsiteY2" fmla="*/ 510363 h 1465342"/>
              <a:gd name="connsiteX3" fmla="*/ 420808 w 430526"/>
              <a:gd name="connsiteY3" fmla="*/ 925033 h 1465342"/>
              <a:gd name="connsiteX4" fmla="*/ 197524 w 430526"/>
              <a:gd name="connsiteY4" fmla="*/ 1137684 h 1465342"/>
              <a:gd name="connsiteX5" fmla="*/ 335747 w 430526"/>
              <a:gd name="connsiteY5" fmla="*/ 1424763 h 1465342"/>
              <a:gd name="connsiteX6" fmla="*/ 357012 w 430526"/>
              <a:gd name="connsiteY6" fmla="*/ 1456661 h 146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26" h="1465342">
                <a:moveTo>
                  <a:pt x="80566" y="0"/>
                </a:moveTo>
                <a:cubicBezTo>
                  <a:pt x="-56771" y="78858"/>
                  <a:pt x="13226" y="63796"/>
                  <a:pt x="59300" y="148856"/>
                </a:cubicBezTo>
                <a:cubicBezTo>
                  <a:pt x="105374" y="233917"/>
                  <a:pt x="296761" y="381000"/>
                  <a:pt x="357012" y="510363"/>
                </a:cubicBezTo>
                <a:cubicBezTo>
                  <a:pt x="417263" y="639726"/>
                  <a:pt x="447389" y="820480"/>
                  <a:pt x="420808" y="925033"/>
                </a:cubicBezTo>
                <a:cubicBezTo>
                  <a:pt x="394227" y="1029587"/>
                  <a:pt x="211701" y="1054396"/>
                  <a:pt x="197524" y="1137684"/>
                </a:cubicBezTo>
                <a:cubicBezTo>
                  <a:pt x="183347" y="1220972"/>
                  <a:pt x="309166" y="1371600"/>
                  <a:pt x="335747" y="1424763"/>
                </a:cubicBezTo>
                <a:cubicBezTo>
                  <a:pt x="362328" y="1477926"/>
                  <a:pt x="359670" y="1467293"/>
                  <a:pt x="357012" y="14566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ývojový diagram: zpoždění 9"/>
          <p:cNvSpPr/>
          <p:nvPr/>
        </p:nvSpPr>
        <p:spPr>
          <a:xfrm rot="10800000">
            <a:off x="2055813" y="3108325"/>
            <a:ext cx="493712" cy="944563"/>
          </a:xfrm>
          <a:prstGeom prst="flowChartDelay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68616" name="TextovéPole 2"/>
          <p:cNvSpPr txBox="1">
            <a:spLocks noChangeArrowheads="1"/>
          </p:cNvSpPr>
          <p:nvPr/>
        </p:nvSpPr>
        <p:spPr bwMode="auto">
          <a:xfrm>
            <a:off x="1355725" y="5943600"/>
            <a:ext cx="18938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altLang="cs-CZ" sz="1200" b="0" dirty="0" smtClean="0">
                <a:latin typeface="+mn-lt"/>
              </a:rPr>
              <a:t>http://www.upei.ca/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Základní rtg. interpretace plicního pole</a:t>
            </a:r>
            <a:endParaRPr lang="cs-CZ" sz="40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Plicní parenchym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Možnosti posouzení plicního pole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Plicní vzory</a:t>
            </a:r>
            <a:endParaRPr lang="cs-CZ" sz="17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809625" y="2751138"/>
            <a:ext cx="3687763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(Vaskulární)??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Bronchiální 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Intersticiální  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odulární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estrukturní</a:t>
            </a:r>
            <a:endParaRPr lang="cs-CZ" sz="1700" dirty="0"/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(lineární)??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Alveolární 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Alternativní způsob</a:t>
            </a:r>
            <a:endParaRPr lang="cs-CZ" sz="1700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4"/>
          </p:nvPr>
        </p:nvSpPr>
        <p:spPr>
          <a:xfrm>
            <a:off x="4662488" y="2751138"/>
            <a:ext cx="3671887" cy="3109912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Normální/abnormální nález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Postižení plicních sklípků a dýchacích cest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Bez postižení dýchacích cest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Alternativní způsob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Interpretace jednotlivých rtg. </a:t>
            </a:r>
            <a:r>
              <a:rPr lang="cs-CZ" sz="1700" dirty="0"/>
              <a:t>n</a:t>
            </a:r>
            <a:r>
              <a:rPr lang="cs-CZ" sz="1700" dirty="0" smtClean="0"/>
              <a:t>álezů na základě vlastních zkušeností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N</a:t>
            </a:r>
            <a:r>
              <a:rPr lang="cs-CZ" sz="1700" dirty="0" smtClean="0"/>
              <a:t>egativní bronchogram (alveolární plicní vzor):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licní léze neostře ohraničená od okolí – postižení alveolů 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licní léze ostře ohraničená od okolí – masa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P</a:t>
            </a:r>
            <a:r>
              <a:rPr lang="cs-CZ" sz="1700" dirty="0" smtClean="0"/>
              <a:t>eribronchiální manžety („</a:t>
            </a:r>
            <a:r>
              <a:rPr lang="cs-CZ" sz="1700" dirty="0" err="1" smtClean="0"/>
              <a:t>donuty</a:t>
            </a:r>
            <a:r>
              <a:rPr lang="cs-CZ" sz="1700" dirty="0" smtClean="0"/>
              <a:t>“), kolejnice (bronchiální plicní vzor) – postižení dolních cest dýchacích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I</a:t>
            </a:r>
            <a:r>
              <a:rPr lang="cs-CZ" sz="1700" dirty="0" smtClean="0"/>
              <a:t>ntersticiální nestrukturní plicní vzor – nejsou postiženy dýchací cesty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Nutné vždy posoudit i distribuci změn (dorzální x ventrální)!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vzory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Nutné vždy posoudit: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licní vzor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istribuci změn:</a:t>
            </a:r>
          </a:p>
          <a:p>
            <a:pPr marL="901700" indent="-276225" eaLnBrk="1" fontAlgn="auto" hangingPunct="1">
              <a:buFont typeface="Arial" panose="020B0604020202020204" pitchFamily="34" charset="0"/>
              <a:buChar char="•"/>
              <a:defRPr/>
            </a:pPr>
            <a:r>
              <a:rPr lang="cs-CZ" sz="1700" dirty="0" smtClean="0"/>
              <a:t>lokální x lobární x difuzní (dva a více plicních laloků) x generalizovaná (všechny plicní laloky)</a:t>
            </a:r>
          </a:p>
          <a:p>
            <a:pPr marL="901700" indent="-276225" eaLnBrk="1" fontAlgn="auto" hangingPunct="1">
              <a:buFont typeface="Arial" panose="020B0604020202020204" pitchFamily="34" charset="0"/>
              <a:buChar char="•"/>
              <a:defRPr/>
            </a:pPr>
            <a:r>
              <a:rPr lang="cs-CZ" sz="1700" dirty="0" smtClean="0"/>
              <a:t>unilaterální x bilaterální</a:t>
            </a:r>
          </a:p>
          <a:p>
            <a:pPr marL="901700" indent="-276225" eaLnBrk="1" fontAlgn="auto" hangingPunct="1">
              <a:buFont typeface="Arial" panose="020B0604020202020204" pitchFamily="34" charset="0"/>
              <a:buChar char="•"/>
              <a:defRPr/>
            </a:pPr>
            <a:r>
              <a:rPr lang="cs-CZ" sz="1700" dirty="0"/>
              <a:t>s</a:t>
            </a:r>
            <a:r>
              <a:rPr lang="cs-CZ" sz="1700" dirty="0" smtClean="0"/>
              <a:t>ymetrická x asymetrická</a:t>
            </a:r>
          </a:p>
          <a:p>
            <a:pPr marL="901700" indent="-276225" eaLnBrk="1" fontAlgn="auto" hangingPunct="1">
              <a:buFont typeface="Arial" panose="020B0604020202020204" pitchFamily="34" charset="0"/>
              <a:buChar char="•"/>
              <a:defRPr/>
            </a:pPr>
            <a:r>
              <a:rPr lang="cs-CZ" sz="1700" dirty="0"/>
              <a:t>k</a:t>
            </a:r>
            <a:r>
              <a:rPr lang="cs-CZ" sz="1700" dirty="0" smtClean="0"/>
              <a:t>raniální x kaudální</a:t>
            </a:r>
          </a:p>
          <a:p>
            <a:pPr marL="901700" indent="-276225" eaLnBrk="1" fontAlgn="auto" hangingPunct="1">
              <a:buFont typeface="Arial" panose="020B0604020202020204" pitchFamily="34" charset="0"/>
              <a:buChar char="•"/>
              <a:defRPr/>
            </a:pPr>
            <a:r>
              <a:rPr lang="cs-CZ" sz="1700" dirty="0"/>
              <a:t>d</a:t>
            </a:r>
            <a:r>
              <a:rPr lang="cs-CZ" sz="1700" dirty="0" smtClean="0"/>
              <a:t>orzální x ventrální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m</a:t>
            </a:r>
            <a:r>
              <a:rPr lang="cs-CZ" sz="1700" dirty="0" smtClean="0"/>
              <a:t>ediastinální posun – ipsilaterálně x kontralaterálně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parenchym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rmAutofit lnSpcReduction="10000"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Dif. dg. </a:t>
            </a:r>
            <a:r>
              <a:rPr lang="cs-CZ" sz="1700" dirty="0"/>
              <a:t>f</a:t>
            </a:r>
            <a:r>
              <a:rPr lang="cs-CZ" sz="1700" dirty="0" smtClean="0"/>
              <a:t>alešně zvýšené opacity plicního pole: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edostatečná insuflace plic vzduchem (expozice ve výdechu, obstrukce horních cest dýchacích, tracheální kolaps, abdominální distenze, anestezie)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k</a:t>
            </a:r>
            <a:r>
              <a:rPr lang="cs-CZ" sz="1700" dirty="0" err="1" smtClean="0"/>
              <a:t>ranioventrální</a:t>
            </a:r>
            <a:r>
              <a:rPr lang="cs-CZ" sz="1700" dirty="0" smtClean="0"/>
              <a:t> část plicního pole – superpozice se svalovinou hrudních končetin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o</a:t>
            </a:r>
            <a:r>
              <a:rPr lang="cs-CZ" sz="1700" dirty="0" smtClean="0"/>
              <a:t>bezita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nější bandáž hrudníku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ohybová neostrost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odexponování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m</a:t>
            </a:r>
            <a:r>
              <a:rPr lang="cs-CZ" sz="1700" dirty="0" smtClean="0"/>
              <a:t>okré, špinavé chlupy (po USG vyšetření)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Limity rtg. vyšetření plicního pole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Superpozice struktur trojrozměrného objektu v dvojrozměrném obraze = chybí prostorové vnímání (z jedné projekce)</a:t>
            </a:r>
          </a:p>
          <a:p>
            <a:pPr marL="625475" indent="-2698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superpozice povrchových struktur imitující nodulární léze v plicním poli → nutné mít min. dvě na sebe kolmé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Často nespecifické nálezy (málokdy „definitivní“ diagnóza)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např. nodulární léze v plicním poli – </a:t>
            </a:r>
            <a:r>
              <a:rPr lang="cs-CZ" sz="1700" dirty="0" err="1" smtClean="0"/>
              <a:t>dif</a:t>
            </a:r>
            <a:r>
              <a:rPr lang="cs-CZ" sz="1700" dirty="0" smtClean="0"/>
              <a:t>. dg.: metastáze/primární neoplazie/granulom/cysta/absces/hematom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K</a:t>
            </a:r>
            <a:r>
              <a:rPr lang="cs-CZ" sz="1700" dirty="0" smtClean="0"/>
              <a:t> „definitivní“ diagnóze nutná suspektní diagnóza a pokusná terapie (edém plic – diuretika, pneumonie – antibiotika)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Odběr vzorků na cytologické a histologické vyšetření – BAL, FNAB, </a:t>
            </a:r>
            <a:r>
              <a:rPr lang="cs-CZ" sz="1700" dirty="0" err="1" smtClean="0"/>
              <a:t>Tru-Cut</a:t>
            </a:r>
            <a:r>
              <a:rPr lang="cs-CZ" sz="1700" dirty="0" smtClean="0"/>
              <a:t> biopsie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parenchym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17563" y="2220913"/>
            <a:ext cx="3671887" cy="576262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Nádech</a:t>
            </a:r>
            <a:endParaRPr lang="cs-CZ" sz="17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4662488" y="2220913"/>
            <a:ext cx="3671887" cy="576262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endParaRPr lang="cs-CZ" sz="1700" dirty="0" smtClean="0"/>
          </a:p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Výdech</a:t>
            </a:r>
            <a:endParaRPr lang="cs-CZ" sz="1700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62488" y="3014663"/>
            <a:ext cx="3671887" cy="2582862"/>
          </a:xfrm>
        </p:spPr>
      </p:pic>
      <p:pic>
        <p:nvPicPr>
          <p:cNvPr id="14" name="Zástupný symbol pro obsah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73125" y="2962275"/>
            <a:ext cx="3560763" cy="2687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Plicní vzory</a:t>
            </a:r>
            <a:endParaRPr lang="cs-CZ" sz="40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Bronchiální plicní vzor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Bronchiální plicní vzor</a:t>
            </a:r>
            <a:endParaRPr lang="cs-CZ" sz="3600" dirty="0">
              <a:ea typeface="+mj-ea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nález: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vizualizace stěny bronchů na periferii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z</a:t>
            </a:r>
            <a:r>
              <a:rPr lang="cs-CZ" sz="1700" dirty="0" smtClean="0"/>
              <a:t>esílení stěny bronchů a/nebo peribronchiální infiltrace   opacitou měkké tkáně (zánětlivá, neoplastická, tekutinová)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m</a:t>
            </a:r>
            <a:r>
              <a:rPr lang="cs-CZ" sz="1700" dirty="0" smtClean="0"/>
              <a:t>ineralizace stěny bronchů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a</a:t>
            </a:r>
            <a:r>
              <a:rPr lang="cs-CZ" sz="1700" dirty="0" smtClean="0"/>
              <a:t>bnormální šířka bronchů (= bronchiektázie)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Často jako součást bronchointersticiálního plicního vzoru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Definitivní diagnóza – BAL (bronchoalveolární laváž)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Bronchiální plicní vzor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rmAutofit lnSpcReduction="10000"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Dif. dg.: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ariabilita normálního nálezu perihilárně a u starších jedinců (zejm. u chondrodystrofických plemen</a:t>
            </a:r>
            <a:r>
              <a:rPr lang="cs-CZ" sz="1700" dirty="0"/>
              <a:t> </a:t>
            </a:r>
            <a:r>
              <a:rPr lang="cs-CZ" sz="1700" dirty="0" smtClean="0"/>
              <a:t>– stěna bronchů zůstává stále tenká a dobře ohraničitelná)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a</a:t>
            </a:r>
            <a:r>
              <a:rPr lang="cs-CZ" sz="1700" dirty="0" smtClean="0"/>
              <a:t>stma (Fe)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c</a:t>
            </a:r>
            <a:r>
              <a:rPr lang="cs-CZ" sz="1700" dirty="0" smtClean="0"/>
              <a:t>hronická bronchitida – peribronchiální manžety (peribronchiální infiltrace)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eoplazie – lymfosarkom, bronchoalveolární karcinom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e</a:t>
            </a:r>
            <a:r>
              <a:rPr lang="cs-CZ" sz="1700" dirty="0" smtClean="0"/>
              <a:t>dém stěny bronchů (u Fe často při kardiogenním edému plic)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b</a:t>
            </a:r>
            <a:r>
              <a:rPr lang="cs-CZ" sz="1700" dirty="0" smtClean="0"/>
              <a:t>ronchiektázie – rozšíření lumen bronchu, chronický proces</a:t>
            </a:r>
            <a:endParaRPr lang="cs-CZ" sz="1700" dirty="0"/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h</a:t>
            </a:r>
            <a:r>
              <a:rPr lang="cs-CZ" sz="1700" dirty="0" err="1" smtClean="0"/>
              <a:t>yperadrenokorticismus</a:t>
            </a:r>
            <a:endParaRPr lang="cs-CZ" sz="17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Bronchiální plicní vzor</a:t>
            </a:r>
            <a:endParaRPr lang="cs-CZ" sz="3600" dirty="0">
              <a:ea typeface="+mj-ea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116" t="2238" r="1301" b="2427"/>
          <a:stretch/>
        </p:blipFill>
        <p:spPr>
          <a:xfrm>
            <a:off x="809625" y="2441575"/>
            <a:ext cx="3582988" cy="3200400"/>
          </a:xfrm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Zesílená stěna bronchů v podélném řezu: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„trámce“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„kolejnice“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endParaRPr lang="cs-CZ" dirty="0"/>
          </a:p>
        </p:txBody>
      </p:sp>
      <p:sp>
        <p:nvSpPr>
          <p:cNvPr id="8" name="Vývojový diagram: spojnice 7"/>
          <p:cNvSpPr/>
          <p:nvPr/>
        </p:nvSpPr>
        <p:spPr>
          <a:xfrm>
            <a:off x="1600200" y="3429000"/>
            <a:ext cx="1752600" cy="16764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Bronchiální plicní vzor</a:t>
            </a:r>
            <a:endParaRPr lang="cs-CZ" sz="3600" dirty="0">
              <a:ea typeface="+mj-ea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0600" y="2236788"/>
            <a:ext cx="3309938" cy="360997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DV/VD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Bronchus na příčném průřezu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Peribronchiální infiltrace: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„</a:t>
            </a:r>
            <a:r>
              <a:rPr lang="cs-CZ" sz="1700" dirty="0" err="1"/>
              <a:t>d</a:t>
            </a:r>
            <a:r>
              <a:rPr lang="cs-CZ" sz="1700" dirty="0" err="1" smtClean="0"/>
              <a:t>onuty</a:t>
            </a:r>
            <a:r>
              <a:rPr lang="cs-CZ" sz="1700" dirty="0" smtClean="0"/>
              <a:t>“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„</a:t>
            </a:r>
            <a:r>
              <a:rPr lang="cs-CZ" sz="1700" dirty="0"/>
              <a:t>p</a:t>
            </a:r>
            <a:r>
              <a:rPr lang="cs-CZ" sz="1700" dirty="0" smtClean="0"/>
              <a:t>rstýnky“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„</a:t>
            </a:r>
            <a:r>
              <a:rPr lang="cs-CZ" sz="1700" dirty="0" err="1" smtClean="0"/>
              <a:t>peribronchiální</a:t>
            </a:r>
            <a:r>
              <a:rPr lang="cs-CZ" sz="1700" dirty="0" smtClean="0"/>
              <a:t> manžety“</a:t>
            </a:r>
          </a:p>
        </p:txBody>
      </p:sp>
      <p:sp>
        <p:nvSpPr>
          <p:cNvPr id="3" name="Vývojový diagram: spojnice 2"/>
          <p:cNvSpPr/>
          <p:nvPr/>
        </p:nvSpPr>
        <p:spPr>
          <a:xfrm>
            <a:off x="2209800" y="3163888"/>
            <a:ext cx="538163" cy="5334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Vývojový diagram: spojnice 5"/>
          <p:cNvSpPr/>
          <p:nvPr/>
        </p:nvSpPr>
        <p:spPr>
          <a:xfrm>
            <a:off x="2209800" y="4608513"/>
            <a:ext cx="538163" cy="5334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Bronchitida</a:t>
            </a:r>
            <a:endParaRPr lang="cs-CZ" sz="3600" dirty="0">
              <a:ea typeface="+mj-ea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Akutní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Chronická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PIE (= pulmonální infiltrace eozinofily)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Virová, </a:t>
            </a:r>
            <a:r>
              <a:rPr lang="cs-CZ" sz="1700" dirty="0"/>
              <a:t>bakteriální, parazitární, </a:t>
            </a:r>
            <a:r>
              <a:rPr lang="cs-CZ" sz="1700" dirty="0" smtClean="0"/>
              <a:t>alergická </a:t>
            </a:r>
            <a:r>
              <a:rPr lang="cs-CZ" sz="1700" dirty="0" smtClean="0"/>
              <a:t>(</a:t>
            </a:r>
            <a:r>
              <a:rPr lang="cs-CZ" sz="1700" dirty="0"/>
              <a:t>PIE, bronchiální astma</a:t>
            </a:r>
            <a:r>
              <a:rPr lang="cs-CZ" sz="1700" dirty="0" smtClean="0"/>
              <a:t>)</a:t>
            </a:r>
          </a:p>
          <a:p>
            <a:pPr marL="0" indent="0" eaLnBrk="1" fontAlgn="auto" hangingPunct="1">
              <a:buFont typeface="Wingdings 2" panose="05020102010507070707" pitchFamily="18" charset="2"/>
              <a:buNone/>
              <a:defRPr/>
            </a:pPr>
            <a:endParaRPr lang="cs-CZ" sz="1700" dirty="0" smtClean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nález: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a</a:t>
            </a:r>
            <a:r>
              <a:rPr lang="cs-CZ" sz="1700" dirty="0" smtClean="0"/>
              <a:t>kutní bronchitida – bez morfologických změn nebo pouze nevýrazný bronchiální plicní vzor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c</a:t>
            </a:r>
            <a:r>
              <a:rPr lang="cs-CZ" sz="1700" dirty="0" smtClean="0"/>
              <a:t>hronická bronchitida – zesílení stěny bronchů, peribronchiální manžety, bronchiektázie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Bronchitida</a:t>
            </a:r>
            <a:endParaRPr lang="cs-CZ" sz="3600" dirty="0">
              <a:ea typeface="+mj-ea"/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65250" y="2312988"/>
            <a:ext cx="2560638" cy="345757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62488" y="2687638"/>
            <a:ext cx="3671887" cy="2708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Bronchiální astma</a:t>
            </a:r>
            <a:endParaRPr lang="cs-CZ" sz="3600" dirty="0">
              <a:ea typeface="+mj-ea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233613"/>
            <a:ext cx="2547938" cy="361632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Fe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Cca 30 % koček s astmatem nemá rtg. </a:t>
            </a:r>
            <a:r>
              <a:rPr lang="cs-CZ" sz="1700" dirty="0"/>
              <a:t>n</a:t>
            </a:r>
            <a:r>
              <a:rPr lang="cs-CZ" sz="1700" dirty="0" smtClean="0"/>
              <a:t>ález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Atelektáza pravého středního plicního laloku jako následek obstrukce bronchu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Možná detekce patologických fraktur žeber</a:t>
            </a:r>
          </a:p>
        </p:txBody>
      </p:sp>
      <p:sp>
        <p:nvSpPr>
          <p:cNvPr id="6" name="Vývojový diagram: spojnice 5"/>
          <p:cNvSpPr/>
          <p:nvPr/>
        </p:nvSpPr>
        <p:spPr>
          <a:xfrm>
            <a:off x="1524000" y="3363913"/>
            <a:ext cx="914400" cy="1208087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Bronchiální astma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Fe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</a:t>
            </a:r>
            <a:r>
              <a:rPr lang="cs-CZ" sz="1700" dirty="0" smtClean="0"/>
              <a:t>ifuzně bronchiální až bronchointersticiální plicní vzor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Oploštělá, kaudálně  dislokovaná bránice (emfyzém)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4238" y="2749550"/>
            <a:ext cx="3522662" cy="2584450"/>
          </a:xfrm>
        </p:spPr>
      </p:pic>
      <p:sp>
        <p:nvSpPr>
          <p:cNvPr id="3" name="Ovál 2"/>
          <p:cNvSpPr/>
          <p:nvPr/>
        </p:nvSpPr>
        <p:spPr>
          <a:xfrm>
            <a:off x="2971800" y="3200400"/>
            <a:ext cx="10668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Volný tvar 4"/>
          <p:cNvSpPr/>
          <p:nvPr/>
        </p:nvSpPr>
        <p:spPr>
          <a:xfrm>
            <a:off x="3424238" y="3179763"/>
            <a:ext cx="914400" cy="1944687"/>
          </a:xfrm>
          <a:custGeom>
            <a:avLst/>
            <a:gdLst>
              <a:gd name="connsiteX0" fmla="*/ 0 w 914400"/>
              <a:gd name="connsiteY0" fmla="*/ 1945758 h 1945758"/>
              <a:gd name="connsiteX1" fmla="*/ 180753 w 914400"/>
              <a:gd name="connsiteY1" fmla="*/ 1339702 h 1945758"/>
              <a:gd name="connsiteX2" fmla="*/ 457200 w 914400"/>
              <a:gd name="connsiteY2" fmla="*/ 839972 h 1945758"/>
              <a:gd name="connsiteX3" fmla="*/ 680483 w 914400"/>
              <a:gd name="connsiteY3" fmla="*/ 510363 h 1945758"/>
              <a:gd name="connsiteX4" fmla="*/ 723014 w 914400"/>
              <a:gd name="connsiteY4" fmla="*/ 318977 h 1945758"/>
              <a:gd name="connsiteX5" fmla="*/ 914400 w 914400"/>
              <a:gd name="connsiteY5" fmla="*/ 0 h 194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" h="1945758">
                <a:moveTo>
                  <a:pt x="0" y="1945758"/>
                </a:moveTo>
                <a:cubicBezTo>
                  <a:pt x="52276" y="1734879"/>
                  <a:pt x="104553" y="1524000"/>
                  <a:pt x="180753" y="1339702"/>
                </a:cubicBezTo>
                <a:cubicBezTo>
                  <a:pt x="256953" y="1155404"/>
                  <a:pt x="373912" y="978195"/>
                  <a:pt x="457200" y="839972"/>
                </a:cubicBezTo>
                <a:cubicBezTo>
                  <a:pt x="540488" y="701749"/>
                  <a:pt x="636181" y="597195"/>
                  <a:pt x="680483" y="510363"/>
                </a:cubicBezTo>
                <a:cubicBezTo>
                  <a:pt x="724785" y="423531"/>
                  <a:pt x="684028" y="404037"/>
                  <a:pt x="723014" y="318977"/>
                </a:cubicBezTo>
                <a:cubicBezTo>
                  <a:pt x="762000" y="233916"/>
                  <a:pt x="838200" y="116958"/>
                  <a:pt x="9144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Limity rtg. vyšetření dutiny hrudní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Velké rozmezí anatomických a fyziologických variant: </a:t>
            </a:r>
          </a:p>
          <a:p>
            <a:pPr marL="6254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plemena </a:t>
            </a:r>
            <a:r>
              <a:rPr lang="cs-CZ" sz="1700" dirty="0"/>
              <a:t>se sudovitým hrudníkem x </a:t>
            </a:r>
            <a:r>
              <a:rPr lang="cs-CZ" sz="1700" dirty="0" smtClean="0"/>
              <a:t>hlubokým </a:t>
            </a:r>
            <a:r>
              <a:rPr lang="cs-CZ" sz="1700" dirty="0"/>
              <a:t>úzkým </a:t>
            </a:r>
            <a:r>
              <a:rPr lang="cs-CZ" sz="1700" dirty="0" smtClean="0"/>
              <a:t>hrudníkem</a:t>
            </a:r>
          </a:p>
          <a:p>
            <a:pPr marL="6254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ormální </a:t>
            </a:r>
            <a:r>
              <a:rPr lang="cs-CZ" sz="1700" dirty="0"/>
              <a:t>výživný stav x obezita x </a:t>
            </a:r>
            <a:r>
              <a:rPr lang="cs-CZ" sz="1700" dirty="0" smtClean="0"/>
              <a:t>kachexie</a:t>
            </a:r>
          </a:p>
          <a:p>
            <a:pPr marL="6254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f</a:t>
            </a:r>
            <a:r>
              <a:rPr lang="cs-CZ" sz="1700" dirty="0" smtClean="0"/>
              <a:t>áze </a:t>
            </a:r>
            <a:r>
              <a:rPr lang="cs-CZ" sz="1700" dirty="0"/>
              <a:t>respiračního </a:t>
            </a:r>
            <a:r>
              <a:rPr lang="cs-CZ" sz="1700" dirty="0" smtClean="0"/>
              <a:t>cyklu (nádech </a:t>
            </a:r>
            <a:r>
              <a:rPr lang="cs-CZ" sz="1700" dirty="0"/>
              <a:t>x </a:t>
            </a:r>
            <a:r>
              <a:rPr lang="cs-CZ" sz="1700" dirty="0" smtClean="0"/>
              <a:t>výdech)</a:t>
            </a:r>
          </a:p>
          <a:p>
            <a:pPr marL="6254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f</a:t>
            </a:r>
            <a:r>
              <a:rPr lang="cs-CZ" sz="1700" dirty="0" smtClean="0"/>
              <a:t>áze </a:t>
            </a:r>
            <a:r>
              <a:rPr lang="cs-CZ" sz="1700" dirty="0"/>
              <a:t>srdečního </a:t>
            </a:r>
            <a:r>
              <a:rPr lang="cs-CZ" sz="1700" dirty="0" smtClean="0"/>
              <a:t>cyklu (systola </a:t>
            </a:r>
            <a:r>
              <a:rPr lang="cs-CZ" sz="1700" dirty="0"/>
              <a:t>x </a:t>
            </a:r>
            <a:r>
              <a:rPr lang="cs-CZ" sz="1700" dirty="0" smtClean="0"/>
              <a:t>diastola) – malý </a:t>
            </a:r>
            <a:r>
              <a:rPr lang="cs-CZ" sz="1700" dirty="0"/>
              <a:t>vliv u zdravých </a:t>
            </a:r>
            <a:r>
              <a:rPr lang="cs-CZ" sz="1700" dirty="0" smtClean="0"/>
              <a:t>jedinců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Morfologické změny s časovým </a:t>
            </a:r>
            <a:r>
              <a:rPr lang="cs-CZ" sz="1700" dirty="0" smtClean="0"/>
              <a:t>zpožděním:</a:t>
            </a:r>
          </a:p>
          <a:p>
            <a:pPr marL="625475" eaLnBrk="1" fontAlgn="auto" hangingPunct="1">
              <a:buFont typeface="Wingdings" panose="05000000000000000000" pitchFamily="2" charset="2"/>
              <a:buChar char="Ø"/>
              <a:tabLst>
                <a:tab pos="625475" algn="l"/>
              </a:tabLst>
              <a:defRPr/>
            </a:pPr>
            <a:r>
              <a:rPr lang="cs-CZ" sz="1700" dirty="0" smtClean="0"/>
              <a:t>akutní </a:t>
            </a:r>
            <a:r>
              <a:rPr lang="cs-CZ" sz="1700" dirty="0"/>
              <a:t>bronchitida = rtg. negativní </a:t>
            </a:r>
            <a:r>
              <a:rPr lang="cs-CZ" sz="1700" dirty="0" smtClean="0"/>
              <a:t>nález</a:t>
            </a:r>
          </a:p>
          <a:p>
            <a:pPr marL="625475" eaLnBrk="1" fontAlgn="auto" hangingPunct="1">
              <a:buFont typeface="Wingdings" panose="05000000000000000000" pitchFamily="2" charset="2"/>
              <a:buChar char="Ø"/>
              <a:tabLst>
                <a:tab pos="625475" algn="l"/>
              </a:tabLst>
              <a:defRPr/>
            </a:pPr>
            <a:r>
              <a:rPr lang="cs-CZ" sz="1700" dirty="0" smtClean="0"/>
              <a:t>chronická </a:t>
            </a:r>
            <a:r>
              <a:rPr lang="cs-CZ" sz="1700" dirty="0"/>
              <a:t>bronchitida =  bronchiální plicní </a:t>
            </a:r>
            <a:r>
              <a:rPr lang="cs-CZ" sz="1700" dirty="0" smtClean="0"/>
              <a:t>vzor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124200"/>
            <a:ext cx="3376613" cy="2366963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Bronchiální astma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09625" y="2362200"/>
            <a:ext cx="3670300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sin.</a:t>
            </a:r>
            <a:endParaRPr lang="cs-CZ" sz="17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362200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</a:t>
            </a:r>
            <a:r>
              <a:rPr lang="cs-CZ" sz="1700" dirty="0" err="1" smtClean="0"/>
              <a:t>dx</a:t>
            </a:r>
            <a:r>
              <a:rPr lang="cs-CZ" sz="1700" dirty="0" smtClean="0"/>
              <a:t>.</a:t>
            </a:r>
            <a:endParaRPr lang="cs-CZ" sz="1700" dirty="0"/>
          </a:p>
        </p:txBody>
      </p:sp>
      <p:sp>
        <p:nvSpPr>
          <p:cNvPr id="3" name="Ovál 2"/>
          <p:cNvSpPr/>
          <p:nvPr/>
        </p:nvSpPr>
        <p:spPr>
          <a:xfrm>
            <a:off x="5410200" y="4305300"/>
            <a:ext cx="1219200" cy="1143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89095" name="Picture 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135313"/>
            <a:ext cx="3402013" cy="2341562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Bronchiektázie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78" t="1966" r="1468" b="2215"/>
          <a:stretch/>
        </p:blipFill>
        <p:spPr>
          <a:xfrm>
            <a:off x="825500" y="2819400"/>
            <a:ext cx="3589338" cy="243840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U psů a koček vzácná 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Většinou kranioventrální distribuce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Kongenitální nebo získaná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Často součástí </a:t>
            </a:r>
            <a:r>
              <a:rPr lang="cs-CZ" sz="1700" dirty="0" err="1" smtClean="0"/>
              <a:t>bronchointersticiálního</a:t>
            </a:r>
            <a:r>
              <a:rPr lang="cs-CZ" sz="1700" dirty="0" smtClean="0"/>
              <a:t> plicního vzoru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>
              <a:defRPr/>
            </a:pPr>
            <a:r>
              <a:rPr lang="cs-CZ" sz="4000" dirty="0" smtClean="0"/>
              <a:t>Plicní vzory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Intersticiální plicní vzor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Intersticiální plicní vzor</a:t>
            </a:r>
            <a:endParaRPr lang="cs-CZ" sz="3600" dirty="0">
              <a:ea typeface="+mj-ea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Nodulární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Nestrukturní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Lineární (retikulární)</a:t>
            </a:r>
          </a:p>
          <a:p>
            <a:pPr marL="0" indent="0" eaLnBrk="1" fontAlgn="auto" hangingPunct="1">
              <a:buFont typeface="Wingdings 2" panose="05020102010507070707" pitchFamily="18" charset="2"/>
              <a:buNone/>
              <a:defRPr/>
            </a:pP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Nodulus (&lt; 3cm) x masa (&gt; 3cm)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Intersticiální plicní vzor</a:t>
            </a:r>
            <a:endParaRPr lang="cs-CZ" sz="3600" dirty="0">
              <a:ea typeface="+mj-ea"/>
            </a:endParaRPr>
          </a:p>
        </p:txBody>
      </p:sp>
      <p:graphicFrame>
        <p:nvGraphicFramePr>
          <p:cNvPr id="10" name="Zástupný symbol pro obsah 9"/>
          <p:cNvGraphicFramePr>
            <a:graphicFrameLocks noGrp="1"/>
          </p:cNvGraphicFramePr>
          <p:nvPr>
            <p:ph idx="1"/>
          </p:nvPr>
        </p:nvGraphicFramePr>
        <p:xfrm>
          <a:off x="809997" y="2209800"/>
          <a:ext cx="7524003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Intersticiální nestrukturní plicní vzor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Nahromadění tekutiny/buněk nebo zmnožení vaziva v intersticiu  (interalveolární septa, v okolí cév a bronchů)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</a:t>
            </a:r>
            <a:r>
              <a:rPr lang="cs-CZ" sz="1700" dirty="0"/>
              <a:t>n</a:t>
            </a:r>
            <a:r>
              <a:rPr lang="cs-CZ" sz="1700" dirty="0" smtClean="0"/>
              <a:t>ález: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ifuzně zvýšená opacita plicního pole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Široká nespecifická diferenciální diagnóza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Může se jednat i o počáteční fázi závažnějších onemocnění → intersticiální plicní vzor může přejít do alveolárního plicního vzoru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Obvykle vyžaduje opakované rtg. </a:t>
            </a:r>
            <a:r>
              <a:rPr lang="cs-CZ" sz="1700" dirty="0"/>
              <a:t>v</a:t>
            </a:r>
            <a:r>
              <a:rPr lang="cs-CZ" sz="1700" dirty="0" smtClean="0"/>
              <a:t>yšetření k posouzení progrese změn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Definitivní diagnóza – biopsie plic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Intersticiální nestrukturní plicní vzor</a:t>
            </a:r>
            <a:endParaRPr lang="cs-CZ" sz="3600" dirty="0">
              <a:ea typeface="+mj-ea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7113" y="2341563"/>
            <a:ext cx="3236912" cy="3400425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Plicní pole hodnotíme vždy z DV/VD projekce 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M</a:t>
            </a:r>
            <a:r>
              <a:rPr lang="cs-CZ" sz="1700" dirty="0" smtClean="0"/>
              <a:t>enší </a:t>
            </a:r>
            <a:r>
              <a:rPr lang="cs-CZ" sz="1700" dirty="0" smtClean="0"/>
              <a:t>superpozice plicních laloků umožňuje lépe zhodnotit skutečnou opacitu plicního pole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Intersticiální nestrukturní plicní vzor</a:t>
            </a:r>
            <a:endParaRPr lang="cs-CZ" sz="3600" dirty="0">
              <a:ea typeface="+mj-ea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662238"/>
            <a:ext cx="3671888" cy="2759075"/>
          </a:xfrm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Difuzně zvýšená opacita plicního pole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Falešně zvýšená opacita plicního pole – nutné zohlednit vždy s DV/VD projekcí (obezita, expozice ve výdechu, vnější bandáž…)</a:t>
            </a:r>
            <a:endParaRPr lang="cs-CZ" sz="1700" dirty="0"/>
          </a:p>
        </p:txBody>
      </p:sp>
      <p:sp>
        <p:nvSpPr>
          <p:cNvPr id="8" name="Vývojový diagram: spojnice 7"/>
          <p:cNvSpPr/>
          <p:nvPr/>
        </p:nvSpPr>
        <p:spPr>
          <a:xfrm>
            <a:off x="2743200" y="3124200"/>
            <a:ext cx="1219200" cy="1219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ývojový diagram: spojnice 8"/>
          <p:cNvSpPr/>
          <p:nvPr/>
        </p:nvSpPr>
        <p:spPr>
          <a:xfrm>
            <a:off x="1322388" y="3733800"/>
            <a:ext cx="914400" cy="9144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Intersticiální nestrukturní plicní vzor – Dif. </a:t>
            </a:r>
            <a:r>
              <a:rPr lang="cs-CZ" sz="3600" dirty="0">
                <a:ea typeface="+mj-ea"/>
              </a:rPr>
              <a:t>d</a:t>
            </a:r>
            <a:r>
              <a:rPr lang="cs-CZ" sz="3600" dirty="0" smtClean="0">
                <a:ea typeface="+mj-ea"/>
              </a:rPr>
              <a:t>g.</a:t>
            </a:r>
            <a:endParaRPr lang="cs-CZ" sz="3600" dirty="0">
              <a:ea typeface="+mj-ea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Změny související s věkem: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juvenilní jedinci – vysoký obsah vody v intersticiu 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geriatričtí jedinci – vysoký obsah vaziva v intersticiu (fibróza plic)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Infekční pneumonie (virové, bakteriální, parazitární)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Alergické pneumonie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Intersticiální edém (kardiogenní/nekardiogenní)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Krvácení (do intersticia)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Metastáze (šířící se lymfatickými cestami)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Intersticiální nestrukturní plicní vzor – Dif. </a:t>
            </a:r>
            <a:r>
              <a:rPr lang="cs-CZ" sz="3600" dirty="0">
                <a:ea typeface="+mj-ea"/>
              </a:rPr>
              <a:t>d</a:t>
            </a:r>
            <a:r>
              <a:rPr lang="cs-CZ" sz="3600" dirty="0" smtClean="0">
                <a:ea typeface="+mj-ea"/>
              </a:rPr>
              <a:t>g.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Fibróza plic: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g</a:t>
            </a:r>
            <a:r>
              <a:rPr lang="cs-CZ" sz="1700" dirty="0" smtClean="0"/>
              <a:t>eriatričtí pacienti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idiopatická fibróza plic – WHWT (definitivní dg. – biopsie plic)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tav po prodělaných onemocněních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s</a:t>
            </a:r>
            <a:r>
              <a:rPr lang="cs-CZ" sz="1700" dirty="0" err="1" smtClean="0"/>
              <a:t>usp</a:t>
            </a:r>
            <a:r>
              <a:rPr lang="cs-CZ" sz="1700" dirty="0" smtClean="0"/>
              <a:t>. rtg. diagnóza – minimální rozdíl v opacitě plicního pole mezi inspiračním a </a:t>
            </a:r>
            <a:r>
              <a:rPr lang="cs-CZ" sz="1700" dirty="0" smtClean="0"/>
              <a:t>exspiračním </a:t>
            </a:r>
            <a:r>
              <a:rPr lang="cs-CZ" sz="1700" dirty="0" smtClean="0"/>
              <a:t>rtg. snímkem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Silikóza (městští psi)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Hyperadrenokorticismus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Intoxikace/šokové plíce (kočka)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Urémie/Pankreatitida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 smtClean="0">
                <a:cs typeface="Trebuchet MS" panose="020B0603020202020204" pitchFamily="34" charset="0"/>
              </a:rPr>
              <a:t>Faktory ovlivňující rtg. interpretaci plicního pole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Intersticiální nestrukturní plicní vzor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Geriatrický pacient</a:t>
            </a:r>
            <a:endParaRPr lang="cs-CZ" sz="17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43025" y="2928938"/>
            <a:ext cx="2620963" cy="2754312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Geriatrický pacient</a:t>
            </a:r>
            <a:endParaRPr lang="cs-CZ" sz="17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64088" y="2928938"/>
            <a:ext cx="3468687" cy="2754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Intersticiální nestrukturní plicní vzor – Dif. </a:t>
            </a:r>
            <a:r>
              <a:rPr lang="cs-CZ" sz="3600" dirty="0">
                <a:ea typeface="+mj-ea"/>
              </a:rPr>
              <a:t>d</a:t>
            </a:r>
            <a:r>
              <a:rPr lang="cs-CZ" sz="3600" dirty="0" smtClean="0">
                <a:ea typeface="+mj-ea"/>
              </a:rPr>
              <a:t>g.</a:t>
            </a:r>
            <a:endParaRPr lang="cs-CZ" sz="3600" dirty="0">
              <a:ea typeface="+mj-ea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09625" y="2222500"/>
          <a:ext cx="7524750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Intersticiální nestrukturní plicní vzor – Dif. </a:t>
            </a:r>
            <a:r>
              <a:rPr lang="cs-CZ" sz="3600" dirty="0">
                <a:ea typeface="+mj-ea"/>
              </a:rPr>
              <a:t>d</a:t>
            </a:r>
            <a:r>
              <a:rPr lang="cs-CZ" sz="3600" dirty="0" smtClean="0">
                <a:ea typeface="+mj-ea"/>
              </a:rPr>
              <a:t>g.</a:t>
            </a:r>
            <a:endParaRPr lang="cs-CZ" sz="3600" dirty="0">
              <a:ea typeface="+mj-ea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09625" y="2222500"/>
          <a:ext cx="7524750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Intersticiální nestrukturní plicní vzor – Dif. dg.</a:t>
            </a:r>
            <a:endParaRPr lang="cs-CZ" sz="3600" dirty="0">
              <a:ea typeface="+mj-ea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09625" y="2222500"/>
          <a:ext cx="7524750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Intersticiální nestrukturní plicní vzor – Dif. </a:t>
            </a:r>
            <a:r>
              <a:rPr lang="cs-CZ" sz="3600" dirty="0">
                <a:ea typeface="+mj-ea"/>
              </a:rPr>
              <a:t>d</a:t>
            </a:r>
            <a:r>
              <a:rPr lang="cs-CZ" sz="3600" dirty="0" smtClean="0">
                <a:ea typeface="+mj-ea"/>
              </a:rPr>
              <a:t>g.</a:t>
            </a:r>
            <a:endParaRPr lang="cs-CZ" sz="3600" dirty="0">
              <a:ea typeface="+mj-ea"/>
            </a:endParaRP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809625" y="2222500"/>
          <a:ext cx="7524750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1295400" y="200898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Metastáze</a:t>
            </a:r>
            <a:endParaRPr lang="cs-CZ" sz="3600" dirty="0">
              <a:ea typeface="+mj-ea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362200"/>
            <a:ext cx="3671888" cy="3359150"/>
          </a:xfrm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Vždy dělat minimálně tři na sebe kolmé projekce (DV/VD, LL sin., LL dx.)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Detekce </a:t>
            </a:r>
            <a:r>
              <a:rPr lang="cs-CZ" sz="1700" dirty="0" err="1" smtClean="0"/>
              <a:t>nodulů</a:t>
            </a:r>
            <a:r>
              <a:rPr lang="cs-CZ" sz="1700" dirty="0" smtClean="0"/>
              <a:t> o různé velikosti a tvaru (</a:t>
            </a:r>
            <a:r>
              <a:rPr lang="cs-CZ" sz="1700" dirty="0" err="1" smtClean="0"/>
              <a:t>noduly</a:t>
            </a:r>
            <a:r>
              <a:rPr lang="cs-CZ" sz="1700" dirty="0" smtClean="0"/>
              <a:t>, „dělové koule“, „chomáčky bavlny“)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detekovatelné metastáze od 3 – 5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Metastáze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339" b="-1"/>
          <a:stretch/>
        </p:blipFill>
        <p:spPr>
          <a:xfrm>
            <a:off x="785813" y="2359025"/>
            <a:ext cx="3671887" cy="328612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314" b="2805"/>
          <a:stretch/>
        </p:blipFill>
        <p:spPr>
          <a:xfrm>
            <a:off x="4572000" y="2359025"/>
            <a:ext cx="3762375" cy="3286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Miliární nodulární léze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27300"/>
            <a:ext cx="3671888" cy="30289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Rtg. nález – cca mm léze splývající ve větší </a:t>
            </a:r>
            <a:r>
              <a:rPr lang="cs-CZ" dirty="0" err="1" smtClean="0"/>
              <a:t>noduly</a:t>
            </a:r>
            <a:endParaRPr lang="cs-CZ" dirty="0" smtClean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Typické pro patologické procesy šířící se lymfogenní a hematogenní cestou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Dif. </a:t>
            </a:r>
            <a:r>
              <a:rPr lang="cs-CZ" dirty="0"/>
              <a:t>d</a:t>
            </a:r>
            <a:r>
              <a:rPr lang="cs-CZ" dirty="0" smtClean="0"/>
              <a:t>g.: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dirty="0" smtClean="0"/>
              <a:t>metastáze (mléčná žláza, štítná žláza, hemangiosarkom)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dirty="0"/>
              <a:t>p</a:t>
            </a:r>
            <a:r>
              <a:rPr lang="cs-CZ" dirty="0" smtClean="0"/>
              <a:t>licní forma lymfosarkomu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dirty="0"/>
              <a:t>h</a:t>
            </a:r>
            <a:r>
              <a:rPr lang="cs-CZ" dirty="0" smtClean="0"/>
              <a:t>ematogenní bakteriální a mykotická pneumonie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dirty="0" smtClean="0"/>
              <a:t>DIC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743200"/>
            <a:ext cx="3163888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Miliární nodulární léze</a:t>
            </a:r>
            <a:endParaRPr lang="cs-CZ" sz="3600" dirty="0">
              <a:ea typeface="+mj-ea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2213" y="2346325"/>
            <a:ext cx="2906712" cy="339090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62488" y="2519363"/>
            <a:ext cx="3671887" cy="3044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LL sin. x LL dx. projekce</a:t>
            </a:r>
            <a:endParaRPr lang="cs-CZ" sz="3600" dirty="0">
              <a:ea typeface="+mj-ea"/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LL sin.</a:t>
            </a:r>
            <a:endParaRPr lang="cs-CZ" sz="17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91" t="3507" r="2109" b="1047"/>
          <a:stretch/>
        </p:blipFill>
        <p:spPr>
          <a:xfrm>
            <a:off x="809625" y="2895600"/>
            <a:ext cx="3573463" cy="2895600"/>
          </a:xfrm>
        </p:spPr>
      </p:pic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LL dx.</a:t>
            </a:r>
            <a:endParaRPr lang="cs-CZ" sz="17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tretch/>
        </p:blipFill>
        <p:spPr>
          <a:xfrm>
            <a:off x="4662488" y="2857500"/>
            <a:ext cx="3671887" cy="2897188"/>
          </a:xfrm>
        </p:spPr>
      </p:pic>
      <p:sp>
        <p:nvSpPr>
          <p:cNvPr id="10" name="Vývojový diagram: spojnice 9"/>
          <p:cNvSpPr/>
          <p:nvPr/>
        </p:nvSpPr>
        <p:spPr>
          <a:xfrm>
            <a:off x="6600825" y="4495800"/>
            <a:ext cx="457200" cy="457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Faktory ovlivňující rtg. interpretaci plicního pole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Polohování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Druh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Plemeno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Věk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Výživný stav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Respirační fáze (nádech x výdech)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fáze (systola x diastola)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Chybná interpretace (imitace) nodulárních lézí</a:t>
            </a:r>
            <a:endParaRPr lang="cs-CZ" sz="3600" dirty="0">
              <a:ea typeface="+mj-ea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Superpozice povrchových nebo podkožních struktur (bradavky)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Superpozice kostochondrálních spojení u starých nebo chondrodystrofických zvířat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Superpozice obsahu žaludku přes plicní pole v LL sin. projekci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Cévy na příčném průřezu (ocas komety)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625725"/>
            <a:ext cx="3671888" cy="2832100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err="1" smtClean="0"/>
              <a:t>Kostochondrální</a:t>
            </a:r>
            <a:r>
              <a:rPr lang="cs-CZ" sz="1700" dirty="0" smtClean="0"/>
              <a:t> spojení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Častý rtg. nález: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u starších psů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c</a:t>
            </a:r>
            <a:r>
              <a:rPr lang="cs-CZ" sz="1700" dirty="0" err="1" smtClean="0"/>
              <a:t>hondrodystrofická</a:t>
            </a:r>
            <a:r>
              <a:rPr lang="cs-CZ" sz="1700" dirty="0" smtClean="0"/>
              <a:t> plemena (jezevčík, francouzský buldoček, baset, bígl, velškorgi…)</a:t>
            </a:r>
          </a:p>
        </p:txBody>
      </p:sp>
      <p:sp>
        <p:nvSpPr>
          <p:cNvPr id="11" name="Vývojový diagram: spojnice 10"/>
          <p:cNvSpPr/>
          <p:nvPr/>
        </p:nvSpPr>
        <p:spPr>
          <a:xfrm>
            <a:off x="2646363" y="3584575"/>
            <a:ext cx="1066800" cy="9144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Imitace nodulárních lézí</a:t>
            </a:r>
            <a:endParaRPr lang="cs-CZ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Imitace nodulárních lézí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359025"/>
            <a:ext cx="3671888" cy="336550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Plicní cévy na průřezu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Vysoce radioopakní na příčném průřezu (hlava komety)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Vázané na cévy na podélném průřezu (ocas komety – méně opakní)</a:t>
            </a:r>
          </a:p>
        </p:txBody>
      </p:sp>
      <p:sp>
        <p:nvSpPr>
          <p:cNvPr id="6" name="Vývojový diagram: spojnice 5"/>
          <p:cNvSpPr/>
          <p:nvPr/>
        </p:nvSpPr>
        <p:spPr>
          <a:xfrm>
            <a:off x="2743200" y="4997450"/>
            <a:ext cx="152400" cy="1524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747963" y="3797300"/>
            <a:ext cx="541337" cy="1203325"/>
          </a:xfrm>
          <a:custGeom>
            <a:avLst/>
            <a:gdLst>
              <a:gd name="connsiteX0" fmla="*/ 12370 w 558563"/>
              <a:gd name="connsiteY0" fmla="*/ 1143093 h 1143093"/>
              <a:gd name="connsiteX1" fmla="*/ 26018 w 558563"/>
              <a:gd name="connsiteY1" fmla="*/ 911081 h 1143093"/>
              <a:gd name="connsiteX2" fmla="*/ 244382 w 558563"/>
              <a:gd name="connsiteY2" fmla="*/ 378818 h 1143093"/>
              <a:gd name="connsiteX3" fmla="*/ 530985 w 558563"/>
              <a:gd name="connsiteY3" fmla="*/ 37624 h 1143093"/>
              <a:gd name="connsiteX4" fmla="*/ 530985 w 558563"/>
              <a:gd name="connsiteY4" fmla="*/ 23976 h 1143093"/>
              <a:gd name="connsiteX0" fmla="*/ 17182 w 553530"/>
              <a:gd name="connsiteY0" fmla="*/ 1190694 h 1190694"/>
              <a:gd name="connsiteX1" fmla="*/ 20985 w 553530"/>
              <a:gd name="connsiteY1" fmla="*/ 911081 h 1190694"/>
              <a:gd name="connsiteX2" fmla="*/ 239349 w 553530"/>
              <a:gd name="connsiteY2" fmla="*/ 378818 h 1190694"/>
              <a:gd name="connsiteX3" fmla="*/ 525952 w 553530"/>
              <a:gd name="connsiteY3" fmla="*/ 37624 h 1190694"/>
              <a:gd name="connsiteX4" fmla="*/ 525952 w 553530"/>
              <a:gd name="connsiteY4" fmla="*/ 23976 h 1190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530" h="1190694">
                <a:moveTo>
                  <a:pt x="17182" y="1190694"/>
                </a:moveTo>
                <a:cubicBezTo>
                  <a:pt x="4671" y="1138377"/>
                  <a:pt x="-16043" y="1046394"/>
                  <a:pt x="20985" y="911081"/>
                </a:cubicBezTo>
                <a:cubicBezTo>
                  <a:pt x="58013" y="775768"/>
                  <a:pt x="155188" y="524394"/>
                  <a:pt x="239349" y="378818"/>
                </a:cubicBezTo>
                <a:cubicBezTo>
                  <a:pt x="323510" y="233242"/>
                  <a:pt x="478185" y="96764"/>
                  <a:pt x="525952" y="37624"/>
                </a:cubicBezTo>
                <a:cubicBezTo>
                  <a:pt x="573719" y="-21516"/>
                  <a:pt x="549835" y="1230"/>
                  <a:pt x="525952" y="2397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868613" y="3957638"/>
            <a:ext cx="501650" cy="1063625"/>
          </a:xfrm>
          <a:custGeom>
            <a:avLst/>
            <a:gdLst>
              <a:gd name="connsiteX0" fmla="*/ 3561 w 549471"/>
              <a:gd name="connsiteY0" fmla="*/ 982639 h 982639"/>
              <a:gd name="connsiteX1" fmla="*/ 44504 w 549471"/>
              <a:gd name="connsiteY1" fmla="*/ 750627 h 982639"/>
              <a:gd name="connsiteX2" fmla="*/ 317459 w 549471"/>
              <a:gd name="connsiteY2" fmla="*/ 354842 h 982639"/>
              <a:gd name="connsiteX3" fmla="*/ 549471 w 549471"/>
              <a:gd name="connsiteY3" fmla="*/ 0 h 982639"/>
              <a:gd name="connsiteX4" fmla="*/ 549471 w 549471"/>
              <a:gd name="connsiteY4" fmla="*/ 0 h 982639"/>
              <a:gd name="connsiteX0" fmla="*/ 16962 w 529446"/>
              <a:gd name="connsiteY0" fmla="*/ 1064959 h 1064959"/>
              <a:gd name="connsiteX1" fmla="*/ 24479 w 529446"/>
              <a:gd name="connsiteY1" fmla="*/ 750627 h 1064959"/>
              <a:gd name="connsiteX2" fmla="*/ 297434 w 529446"/>
              <a:gd name="connsiteY2" fmla="*/ 354842 h 1064959"/>
              <a:gd name="connsiteX3" fmla="*/ 529446 w 529446"/>
              <a:gd name="connsiteY3" fmla="*/ 0 h 1064959"/>
              <a:gd name="connsiteX4" fmla="*/ 529446 w 529446"/>
              <a:gd name="connsiteY4" fmla="*/ 0 h 1064959"/>
              <a:gd name="connsiteX0" fmla="*/ 68575 w 581059"/>
              <a:gd name="connsiteY0" fmla="*/ 1064959 h 1064959"/>
              <a:gd name="connsiteX1" fmla="*/ 16 w 581059"/>
              <a:gd name="connsiteY1" fmla="*/ 955200 h 1064959"/>
              <a:gd name="connsiteX2" fmla="*/ 76092 w 581059"/>
              <a:gd name="connsiteY2" fmla="*/ 750627 h 1064959"/>
              <a:gd name="connsiteX3" fmla="*/ 349047 w 581059"/>
              <a:gd name="connsiteY3" fmla="*/ 354842 h 1064959"/>
              <a:gd name="connsiteX4" fmla="*/ 581059 w 581059"/>
              <a:gd name="connsiteY4" fmla="*/ 0 h 1064959"/>
              <a:gd name="connsiteX5" fmla="*/ 581059 w 581059"/>
              <a:gd name="connsiteY5" fmla="*/ 0 h 1064959"/>
              <a:gd name="connsiteX0" fmla="*/ 35163 w 581074"/>
              <a:gd name="connsiteY0" fmla="*/ 1136989 h 1136989"/>
              <a:gd name="connsiteX1" fmla="*/ 31 w 581074"/>
              <a:gd name="connsiteY1" fmla="*/ 955200 h 1136989"/>
              <a:gd name="connsiteX2" fmla="*/ 76107 w 581074"/>
              <a:gd name="connsiteY2" fmla="*/ 750627 h 1136989"/>
              <a:gd name="connsiteX3" fmla="*/ 349062 w 581074"/>
              <a:gd name="connsiteY3" fmla="*/ 354842 h 1136989"/>
              <a:gd name="connsiteX4" fmla="*/ 581074 w 581074"/>
              <a:gd name="connsiteY4" fmla="*/ 0 h 1136989"/>
              <a:gd name="connsiteX5" fmla="*/ 581074 w 581074"/>
              <a:gd name="connsiteY5" fmla="*/ 0 h 113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074" h="1136989">
                <a:moveTo>
                  <a:pt x="35163" y="1136989"/>
                </a:moveTo>
                <a:cubicBezTo>
                  <a:pt x="34879" y="1113551"/>
                  <a:pt x="-1222" y="1007589"/>
                  <a:pt x="31" y="955200"/>
                </a:cubicBezTo>
                <a:cubicBezTo>
                  <a:pt x="1284" y="902811"/>
                  <a:pt x="17935" y="850687"/>
                  <a:pt x="76107" y="750627"/>
                </a:cubicBezTo>
                <a:cubicBezTo>
                  <a:pt x="134279" y="650567"/>
                  <a:pt x="264901" y="479947"/>
                  <a:pt x="349062" y="354842"/>
                </a:cubicBezTo>
                <a:cubicBezTo>
                  <a:pt x="433223" y="229737"/>
                  <a:pt x="581074" y="0"/>
                  <a:pt x="581074" y="0"/>
                </a:cubicBezTo>
                <a:lnTo>
                  <a:pt x="581074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Imitace nodulárních lézí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Osteoma pulmonum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nález: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s</a:t>
            </a:r>
            <a:r>
              <a:rPr lang="cs-CZ" sz="1700" dirty="0" err="1" smtClean="0"/>
              <a:t>ubpleurální</a:t>
            </a:r>
            <a:r>
              <a:rPr lang="cs-CZ" sz="1700" dirty="0" smtClean="0"/>
              <a:t> kalcifikace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vizualizace od 2 – 4 mm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klinicky nevýznamné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starší jedinci velkých </a:t>
            </a:r>
            <a:r>
              <a:rPr lang="cs-CZ" sz="1700" dirty="0" smtClean="0"/>
              <a:t>plemen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ominantně ventrální distribuce</a:t>
            </a:r>
            <a:endParaRPr lang="cs-CZ" sz="1700" dirty="0" smtClean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49525"/>
            <a:ext cx="3671888" cy="2984500"/>
          </a:xfrm>
        </p:spPr>
      </p:pic>
      <p:pic>
        <p:nvPicPr>
          <p:cNvPr id="112645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2524125"/>
            <a:ext cx="3627438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Imitace nodulárních lézí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Superpozice povrchových struktur</a:t>
            </a:r>
            <a:endParaRPr lang="cs-CZ" sz="17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5825" y="2790825"/>
            <a:ext cx="3535363" cy="3030538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/>
              <a:t>Superpozice povrchových </a:t>
            </a:r>
            <a:r>
              <a:rPr lang="cs-CZ" sz="1700" dirty="0" smtClean="0"/>
              <a:t>struktur</a:t>
            </a:r>
            <a:endParaRPr lang="cs-CZ" sz="17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16500" y="2751138"/>
            <a:ext cx="2963863" cy="3109912"/>
          </a:xfrm>
        </p:spPr>
      </p:pic>
      <p:sp>
        <p:nvSpPr>
          <p:cNvPr id="10" name="Vývojový diagram: spojnice 9"/>
          <p:cNvSpPr/>
          <p:nvPr/>
        </p:nvSpPr>
        <p:spPr>
          <a:xfrm>
            <a:off x="5276850" y="3668713"/>
            <a:ext cx="457200" cy="457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Vývojový diagram: spojnice 10"/>
          <p:cNvSpPr/>
          <p:nvPr/>
        </p:nvSpPr>
        <p:spPr>
          <a:xfrm>
            <a:off x="2382838" y="4251325"/>
            <a:ext cx="457200" cy="457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Imitace nodulárních lézí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Superpozice povrchových struktur</a:t>
            </a:r>
            <a:endParaRPr lang="cs-CZ" sz="17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73175" y="2751138"/>
            <a:ext cx="2760663" cy="3109912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/>
              <a:t>Superpozice povrchových </a:t>
            </a:r>
            <a:r>
              <a:rPr lang="cs-CZ" sz="1700" dirty="0" smtClean="0"/>
              <a:t>struktur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62488" y="2771775"/>
            <a:ext cx="3671887" cy="3068638"/>
          </a:xfrm>
        </p:spPr>
      </p:pic>
      <p:sp>
        <p:nvSpPr>
          <p:cNvPr id="7" name="Vývojový diagram: spojnice 6"/>
          <p:cNvSpPr/>
          <p:nvPr/>
        </p:nvSpPr>
        <p:spPr>
          <a:xfrm>
            <a:off x="2895600" y="4419600"/>
            <a:ext cx="838200" cy="838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ývojový diagram: spojnice 8"/>
          <p:cNvSpPr/>
          <p:nvPr/>
        </p:nvSpPr>
        <p:spPr>
          <a:xfrm>
            <a:off x="5953125" y="4953000"/>
            <a:ext cx="838200" cy="838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Masa v plicním poli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761" b="2546"/>
          <a:stretch/>
        </p:blipFill>
        <p:spPr>
          <a:xfrm>
            <a:off x="809625" y="2679700"/>
            <a:ext cx="3624263" cy="2722563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</a:t>
            </a:r>
            <a:r>
              <a:rPr lang="cs-CZ" sz="1700" dirty="0"/>
              <a:t>d</a:t>
            </a:r>
            <a:r>
              <a:rPr lang="cs-CZ" sz="1700" dirty="0" smtClean="0"/>
              <a:t>etekovatelná minimálně ze dvou projekcí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Masa v plicním poli – nespecifický nález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Masy naléhající na hrudní stěnu lze bioptovat pod kontrolou USG</a:t>
            </a:r>
          </a:p>
        </p:txBody>
      </p:sp>
      <p:sp>
        <p:nvSpPr>
          <p:cNvPr id="3" name="Ovál 2"/>
          <p:cNvSpPr/>
          <p:nvPr/>
        </p:nvSpPr>
        <p:spPr>
          <a:xfrm>
            <a:off x="2635250" y="3124200"/>
            <a:ext cx="1798638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2488" y="2536825"/>
            <a:ext cx="3671887" cy="3009900"/>
          </a:xfrm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19200" y="2309813"/>
            <a:ext cx="2852738" cy="346392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Masa v plicním poli</a:t>
            </a:r>
            <a:endParaRPr lang="cs-CZ" sz="3600" dirty="0">
              <a:ea typeface="+mj-ea"/>
            </a:endParaRPr>
          </a:p>
        </p:txBody>
      </p:sp>
      <p:sp>
        <p:nvSpPr>
          <p:cNvPr id="7" name="Vývojový diagram: spojnice 6"/>
          <p:cNvSpPr/>
          <p:nvPr/>
        </p:nvSpPr>
        <p:spPr>
          <a:xfrm>
            <a:off x="1577975" y="3486150"/>
            <a:ext cx="1066800" cy="11049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ývojový diagram: spojnice 7"/>
          <p:cNvSpPr/>
          <p:nvPr/>
        </p:nvSpPr>
        <p:spPr>
          <a:xfrm>
            <a:off x="6324600" y="2911475"/>
            <a:ext cx="1143000" cy="1127125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Kavitární léze v plicním poli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Dif. </a:t>
            </a:r>
            <a:r>
              <a:rPr lang="cs-CZ" sz="1700" dirty="0" smtClean="0"/>
              <a:t>dg</a:t>
            </a:r>
            <a:r>
              <a:rPr lang="cs-CZ" sz="1700" dirty="0"/>
              <a:t>.: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cysta</a:t>
            </a:r>
            <a:endParaRPr lang="cs-CZ" sz="1700" dirty="0"/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absces</a:t>
            </a:r>
            <a:endParaRPr lang="cs-CZ" sz="1700" dirty="0"/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granulom</a:t>
            </a:r>
            <a:endParaRPr lang="cs-CZ" sz="1700" dirty="0"/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rychle rostoucí neoplazie s centrální nekrózou (infarkt)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</a:t>
            </a:r>
            <a:r>
              <a:rPr lang="cs-CZ" sz="1700" dirty="0"/>
              <a:t>projekce horizontálním paprskem – možnost vizualizace </a:t>
            </a:r>
            <a:r>
              <a:rPr lang="cs-CZ" sz="1700" dirty="0" smtClean="0"/>
              <a:t>hladinek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646363"/>
            <a:ext cx="3671888" cy="2790825"/>
          </a:xfrm>
        </p:spPr>
      </p:pic>
      <p:sp>
        <p:nvSpPr>
          <p:cNvPr id="7" name="Ovál 6"/>
          <p:cNvSpPr/>
          <p:nvPr/>
        </p:nvSpPr>
        <p:spPr>
          <a:xfrm>
            <a:off x="2895600" y="3505200"/>
            <a:ext cx="8382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Kavitární léze v plicním poli</a:t>
            </a:r>
            <a:endParaRPr lang="cs-CZ" sz="3600" dirty="0">
              <a:ea typeface="+mj-ea"/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Silnostěnná cysta</a:t>
            </a:r>
            <a:endParaRPr lang="cs-CZ" sz="17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040" r="10375"/>
          <a:stretch/>
        </p:blipFill>
        <p:spPr>
          <a:xfrm>
            <a:off x="1143000" y="2921000"/>
            <a:ext cx="2971800" cy="2770188"/>
          </a:xfrm>
        </p:spPr>
      </p:pic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Tenkostěnná cysta</a:t>
            </a:r>
            <a:endParaRPr lang="cs-CZ" sz="1700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tretch/>
        </p:blipFill>
        <p:spPr>
          <a:xfrm>
            <a:off x="4919663" y="2919413"/>
            <a:ext cx="3157537" cy="2773362"/>
          </a:xfrm>
        </p:spPr>
      </p:pic>
      <p:sp>
        <p:nvSpPr>
          <p:cNvPr id="6" name="Volný tvar 5"/>
          <p:cNvSpPr/>
          <p:nvPr/>
        </p:nvSpPr>
        <p:spPr>
          <a:xfrm>
            <a:off x="2244725" y="3787775"/>
            <a:ext cx="927100" cy="1036638"/>
          </a:xfrm>
          <a:custGeom>
            <a:avLst/>
            <a:gdLst>
              <a:gd name="connsiteX0" fmla="*/ 85836 w 880175"/>
              <a:gd name="connsiteY0" fmla="*/ 373351 h 1035407"/>
              <a:gd name="connsiteX1" fmla="*/ 386626 w 880175"/>
              <a:gd name="connsiteY1" fmla="*/ 372 h 1035407"/>
              <a:gd name="connsiteX2" fmla="*/ 723510 w 880175"/>
              <a:gd name="connsiteY2" fmla="*/ 313193 h 1035407"/>
              <a:gd name="connsiteX3" fmla="*/ 867889 w 880175"/>
              <a:gd name="connsiteY3" fmla="*/ 770393 h 1035407"/>
              <a:gd name="connsiteX4" fmla="*/ 422720 w 880175"/>
              <a:gd name="connsiteY4" fmla="*/ 1035087 h 1035407"/>
              <a:gd name="connsiteX5" fmla="*/ 73805 w 880175"/>
              <a:gd name="connsiteY5" fmla="*/ 818519 h 1035407"/>
              <a:gd name="connsiteX6" fmla="*/ 1615 w 880175"/>
              <a:gd name="connsiteY6" fmla="*/ 553824 h 1035407"/>
              <a:gd name="connsiteX7" fmla="*/ 109899 w 880175"/>
              <a:gd name="connsiteY7" fmla="*/ 421477 h 1035407"/>
              <a:gd name="connsiteX8" fmla="*/ 109899 w 880175"/>
              <a:gd name="connsiteY8" fmla="*/ 421477 h 1035407"/>
              <a:gd name="connsiteX0" fmla="*/ 85836 w 880175"/>
              <a:gd name="connsiteY0" fmla="*/ 373351 h 1035407"/>
              <a:gd name="connsiteX1" fmla="*/ 386626 w 880175"/>
              <a:gd name="connsiteY1" fmla="*/ 372 h 1035407"/>
              <a:gd name="connsiteX2" fmla="*/ 723510 w 880175"/>
              <a:gd name="connsiteY2" fmla="*/ 313193 h 1035407"/>
              <a:gd name="connsiteX3" fmla="*/ 867889 w 880175"/>
              <a:gd name="connsiteY3" fmla="*/ 770393 h 1035407"/>
              <a:gd name="connsiteX4" fmla="*/ 422720 w 880175"/>
              <a:gd name="connsiteY4" fmla="*/ 1035087 h 1035407"/>
              <a:gd name="connsiteX5" fmla="*/ 73805 w 880175"/>
              <a:gd name="connsiteY5" fmla="*/ 818519 h 1035407"/>
              <a:gd name="connsiteX6" fmla="*/ 1615 w 880175"/>
              <a:gd name="connsiteY6" fmla="*/ 553824 h 1035407"/>
              <a:gd name="connsiteX7" fmla="*/ 109899 w 880175"/>
              <a:gd name="connsiteY7" fmla="*/ 421477 h 1035407"/>
              <a:gd name="connsiteX8" fmla="*/ 49741 w 880175"/>
              <a:gd name="connsiteY8" fmla="*/ 337256 h 1035407"/>
              <a:gd name="connsiteX0" fmla="*/ 88864 w 883203"/>
              <a:gd name="connsiteY0" fmla="*/ 373351 h 1035407"/>
              <a:gd name="connsiteX1" fmla="*/ 389654 w 883203"/>
              <a:gd name="connsiteY1" fmla="*/ 372 h 1035407"/>
              <a:gd name="connsiteX2" fmla="*/ 726538 w 883203"/>
              <a:gd name="connsiteY2" fmla="*/ 313193 h 1035407"/>
              <a:gd name="connsiteX3" fmla="*/ 870917 w 883203"/>
              <a:gd name="connsiteY3" fmla="*/ 770393 h 1035407"/>
              <a:gd name="connsiteX4" fmla="*/ 425748 w 883203"/>
              <a:gd name="connsiteY4" fmla="*/ 1035087 h 1035407"/>
              <a:gd name="connsiteX5" fmla="*/ 76833 w 883203"/>
              <a:gd name="connsiteY5" fmla="*/ 818519 h 1035407"/>
              <a:gd name="connsiteX6" fmla="*/ 4643 w 883203"/>
              <a:gd name="connsiteY6" fmla="*/ 553824 h 1035407"/>
              <a:gd name="connsiteX7" fmla="*/ 161054 w 883203"/>
              <a:gd name="connsiteY7" fmla="*/ 277098 h 1035407"/>
              <a:gd name="connsiteX8" fmla="*/ 52769 w 883203"/>
              <a:gd name="connsiteY8" fmla="*/ 337256 h 1035407"/>
              <a:gd name="connsiteX0" fmla="*/ 88864 w 883203"/>
              <a:gd name="connsiteY0" fmla="*/ 373351 h 1035407"/>
              <a:gd name="connsiteX1" fmla="*/ 389654 w 883203"/>
              <a:gd name="connsiteY1" fmla="*/ 372 h 1035407"/>
              <a:gd name="connsiteX2" fmla="*/ 726538 w 883203"/>
              <a:gd name="connsiteY2" fmla="*/ 313193 h 1035407"/>
              <a:gd name="connsiteX3" fmla="*/ 870917 w 883203"/>
              <a:gd name="connsiteY3" fmla="*/ 770393 h 1035407"/>
              <a:gd name="connsiteX4" fmla="*/ 425748 w 883203"/>
              <a:gd name="connsiteY4" fmla="*/ 1035087 h 1035407"/>
              <a:gd name="connsiteX5" fmla="*/ 76833 w 883203"/>
              <a:gd name="connsiteY5" fmla="*/ 818519 h 1035407"/>
              <a:gd name="connsiteX6" fmla="*/ 4643 w 883203"/>
              <a:gd name="connsiteY6" fmla="*/ 553824 h 1035407"/>
              <a:gd name="connsiteX7" fmla="*/ 161054 w 883203"/>
              <a:gd name="connsiteY7" fmla="*/ 277098 h 1035407"/>
              <a:gd name="connsiteX0" fmla="*/ 86554 w 880893"/>
              <a:gd name="connsiteY0" fmla="*/ 373351 h 1035407"/>
              <a:gd name="connsiteX1" fmla="*/ 387344 w 880893"/>
              <a:gd name="connsiteY1" fmla="*/ 372 h 1035407"/>
              <a:gd name="connsiteX2" fmla="*/ 724228 w 880893"/>
              <a:gd name="connsiteY2" fmla="*/ 313193 h 1035407"/>
              <a:gd name="connsiteX3" fmla="*/ 868607 w 880893"/>
              <a:gd name="connsiteY3" fmla="*/ 770393 h 1035407"/>
              <a:gd name="connsiteX4" fmla="*/ 423438 w 880893"/>
              <a:gd name="connsiteY4" fmla="*/ 1035087 h 1035407"/>
              <a:gd name="connsiteX5" fmla="*/ 74523 w 880893"/>
              <a:gd name="connsiteY5" fmla="*/ 818519 h 1035407"/>
              <a:gd name="connsiteX6" fmla="*/ 2333 w 880893"/>
              <a:gd name="connsiteY6" fmla="*/ 553824 h 1035407"/>
              <a:gd name="connsiteX7" fmla="*/ 122649 w 880893"/>
              <a:gd name="connsiteY7" fmla="*/ 301162 h 1035407"/>
              <a:gd name="connsiteX0" fmla="*/ 86554 w 880893"/>
              <a:gd name="connsiteY0" fmla="*/ 373351 h 1035407"/>
              <a:gd name="connsiteX1" fmla="*/ 387344 w 880893"/>
              <a:gd name="connsiteY1" fmla="*/ 372 h 1035407"/>
              <a:gd name="connsiteX2" fmla="*/ 724228 w 880893"/>
              <a:gd name="connsiteY2" fmla="*/ 313193 h 1035407"/>
              <a:gd name="connsiteX3" fmla="*/ 868607 w 880893"/>
              <a:gd name="connsiteY3" fmla="*/ 770393 h 1035407"/>
              <a:gd name="connsiteX4" fmla="*/ 423438 w 880893"/>
              <a:gd name="connsiteY4" fmla="*/ 1035087 h 1035407"/>
              <a:gd name="connsiteX5" fmla="*/ 74523 w 880893"/>
              <a:gd name="connsiteY5" fmla="*/ 818519 h 1035407"/>
              <a:gd name="connsiteX6" fmla="*/ 2333 w 880893"/>
              <a:gd name="connsiteY6" fmla="*/ 553824 h 1035407"/>
              <a:gd name="connsiteX0" fmla="*/ 35736 w 830075"/>
              <a:gd name="connsiteY0" fmla="*/ 373351 h 1035346"/>
              <a:gd name="connsiteX1" fmla="*/ 336526 w 830075"/>
              <a:gd name="connsiteY1" fmla="*/ 372 h 1035346"/>
              <a:gd name="connsiteX2" fmla="*/ 673410 w 830075"/>
              <a:gd name="connsiteY2" fmla="*/ 313193 h 1035346"/>
              <a:gd name="connsiteX3" fmla="*/ 817789 w 830075"/>
              <a:gd name="connsiteY3" fmla="*/ 770393 h 1035346"/>
              <a:gd name="connsiteX4" fmla="*/ 372620 w 830075"/>
              <a:gd name="connsiteY4" fmla="*/ 1035087 h 1035346"/>
              <a:gd name="connsiteX5" fmla="*/ 23705 w 830075"/>
              <a:gd name="connsiteY5" fmla="*/ 818519 h 1035346"/>
              <a:gd name="connsiteX6" fmla="*/ 35736 w 830075"/>
              <a:gd name="connsiteY6" fmla="*/ 770392 h 1035346"/>
              <a:gd name="connsiteX0" fmla="*/ 157036 w 951375"/>
              <a:gd name="connsiteY0" fmla="*/ 373351 h 1035440"/>
              <a:gd name="connsiteX1" fmla="*/ 457826 w 951375"/>
              <a:gd name="connsiteY1" fmla="*/ 372 h 1035440"/>
              <a:gd name="connsiteX2" fmla="*/ 794710 w 951375"/>
              <a:gd name="connsiteY2" fmla="*/ 313193 h 1035440"/>
              <a:gd name="connsiteX3" fmla="*/ 939089 w 951375"/>
              <a:gd name="connsiteY3" fmla="*/ 770393 h 1035440"/>
              <a:gd name="connsiteX4" fmla="*/ 493920 w 951375"/>
              <a:gd name="connsiteY4" fmla="*/ 1035087 h 1035440"/>
              <a:gd name="connsiteX5" fmla="*/ 145005 w 951375"/>
              <a:gd name="connsiteY5" fmla="*/ 818519 h 1035440"/>
              <a:gd name="connsiteX6" fmla="*/ 626 w 951375"/>
              <a:gd name="connsiteY6" fmla="*/ 469603 h 1035440"/>
              <a:gd name="connsiteX0" fmla="*/ 157036 w 951375"/>
              <a:gd name="connsiteY0" fmla="*/ 373351 h 1035430"/>
              <a:gd name="connsiteX1" fmla="*/ 457826 w 951375"/>
              <a:gd name="connsiteY1" fmla="*/ 372 h 1035430"/>
              <a:gd name="connsiteX2" fmla="*/ 794710 w 951375"/>
              <a:gd name="connsiteY2" fmla="*/ 313193 h 1035430"/>
              <a:gd name="connsiteX3" fmla="*/ 939089 w 951375"/>
              <a:gd name="connsiteY3" fmla="*/ 770393 h 1035430"/>
              <a:gd name="connsiteX4" fmla="*/ 493920 w 951375"/>
              <a:gd name="connsiteY4" fmla="*/ 1035087 h 1035430"/>
              <a:gd name="connsiteX5" fmla="*/ 145005 w 951375"/>
              <a:gd name="connsiteY5" fmla="*/ 818519 h 1035430"/>
              <a:gd name="connsiteX6" fmla="*/ 626 w 951375"/>
              <a:gd name="connsiteY6" fmla="*/ 493667 h 1035430"/>
              <a:gd name="connsiteX0" fmla="*/ 109543 w 903882"/>
              <a:gd name="connsiteY0" fmla="*/ 373351 h 1035461"/>
              <a:gd name="connsiteX1" fmla="*/ 410333 w 903882"/>
              <a:gd name="connsiteY1" fmla="*/ 372 h 1035461"/>
              <a:gd name="connsiteX2" fmla="*/ 747217 w 903882"/>
              <a:gd name="connsiteY2" fmla="*/ 313193 h 1035461"/>
              <a:gd name="connsiteX3" fmla="*/ 891596 w 903882"/>
              <a:gd name="connsiteY3" fmla="*/ 770393 h 1035461"/>
              <a:gd name="connsiteX4" fmla="*/ 446427 w 903882"/>
              <a:gd name="connsiteY4" fmla="*/ 1035087 h 1035461"/>
              <a:gd name="connsiteX5" fmla="*/ 97512 w 903882"/>
              <a:gd name="connsiteY5" fmla="*/ 818519 h 1035461"/>
              <a:gd name="connsiteX6" fmla="*/ 1260 w 903882"/>
              <a:gd name="connsiteY6" fmla="*/ 421477 h 1035461"/>
              <a:gd name="connsiteX0" fmla="*/ 50429 w 844768"/>
              <a:gd name="connsiteY0" fmla="*/ 373351 h 1035499"/>
              <a:gd name="connsiteX1" fmla="*/ 351219 w 844768"/>
              <a:gd name="connsiteY1" fmla="*/ 372 h 1035499"/>
              <a:gd name="connsiteX2" fmla="*/ 688103 w 844768"/>
              <a:gd name="connsiteY2" fmla="*/ 313193 h 1035499"/>
              <a:gd name="connsiteX3" fmla="*/ 832482 w 844768"/>
              <a:gd name="connsiteY3" fmla="*/ 770393 h 1035499"/>
              <a:gd name="connsiteX4" fmla="*/ 387313 w 844768"/>
              <a:gd name="connsiteY4" fmla="*/ 1035087 h 1035499"/>
              <a:gd name="connsiteX5" fmla="*/ 38398 w 844768"/>
              <a:gd name="connsiteY5" fmla="*/ 818519 h 1035499"/>
              <a:gd name="connsiteX6" fmla="*/ 14336 w 844768"/>
              <a:gd name="connsiteY6" fmla="*/ 349287 h 1035499"/>
              <a:gd name="connsiteX0" fmla="*/ 35736 w 830075"/>
              <a:gd name="connsiteY0" fmla="*/ 373351 h 1035479"/>
              <a:gd name="connsiteX1" fmla="*/ 336526 w 830075"/>
              <a:gd name="connsiteY1" fmla="*/ 372 h 1035479"/>
              <a:gd name="connsiteX2" fmla="*/ 673410 w 830075"/>
              <a:gd name="connsiteY2" fmla="*/ 313193 h 1035479"/>
              <a:gd name="connsiteX3" fmla="*/ 817789 w 830075"/>
              <a:gd name="connsiteY3" fmla="*/ 770393 h 1035479"/>
              <a:gd name="connsiteX4" fmla="*/ 372620 w 830075"/>
              <a:gd name="connsiteY4" fmla="*/ 1035087 h 1035479"/>
              <a:gd name="connsiteX5" fmla="*/ 23705 w 830075"/>
              <a:gd name="connsiteY5" fmla="*/ 818519 h 1035479"/>
              <a:gd name="connsiteX6" fmla="*/ 35737 w 830075"/>
              <a:gd name="connsiteY6" fmla="*/ 385382 h 1035479"/>
              <a:gd name="connsiteX0" fmla="*/ 132413 w 926752"/>
              <a:gd name="connsiteY0" fmla="*/ 373351 h 1035391"/>
              <a:gd name="connsiteX1" fmla="*/ 433203 w 926752"/>
              <a:gd name="connsiteY1" fmla="*/ 372 h 1035391"/>
              <a:gd name="connsiteX2" fmla="*/ 770087 w 926752"/>
              <a:gd name="connsiteY2" fmla="*/ 313193 h 1035391"/>
              <a:gd name="connsiteX3" fmla="*/ 914466 w 926752"/>
              <a:gd name="connsiteY3" fmla="*/ 770393 h 1035391"/>
              <a:gd name="connsiteX4" fmla="*/ 469297 w 926752"/>
              <a:gd name="connsiteY4" fmla="*/ 1035087 h 1035391"/>
              <a:gd name="connsiteX5" fmla="*/ 120382 w 926752"/>
              <a:gd name="connsiteY5" fmla="*/ 818519 h 1035391"/>
              <a:gd name="connsiteX6" fmla="*/ 65 w 926752"/>
              <a:gd name="connsiteY6" fmla="*/ 601951 h 1035391"/>
              <a:gd name="connsiteX7" fmla="*/ 132414 w 926752"/>
              <a:gd name="connsiteY7" fmla="*/ 385382 h 103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6752" h="1035391">
                <a:moveTo>
                  <a:pt x="132413" y="373351"/>
                </a:moveTo>
                <a:cubicBezTo>
                  <a:pt x="229668" y="191874"/>
                  <a:pt x="326924" y="10398"/>
                  <a:pt x="433203" y="372"/>
                </a:cubicBezTo>
                <a:cubicBezTo>
                  <a:pt x="539482" y="-9654"/>
                  <a:pt x="689877" y="184856"/>
                  <a:pt x="770087" y="313193"/>
                </a:cubicBezTo>
                <a:cubicBezTo>
                  <a:pt x="850298" y="441530"/>
                  <a:pt x="964598" y="650077"/>
                  <a:pt x="914466" y="770393"/>
                </a:cubicBezTo>
                <a:cubicBezTo>
                  <a:pt x="864334" y="890709"/>
                  <a:pt x="601644" y="1027066"/>
                  <a:pt x="469297" y="1035087"/>
                </a:cubicBezTo>
                <a:cubicBezTo>
                  <a:pt x="336950" y="1043108"/>
                  <a:pt x="198587" y="890708"/>
                  <a:pt x="120382" y="818519"/>
                </a:cubicBezTo>
                <a:cubicBezTo>
                  <a:pt x="42177" y="746330"/>
                  <a:pt x="-1940" y="674140"/>
                  <a:pt x="65" y="601951"/>
                </a:cubicBezTo>
                <a:cubicBezTo>
                  <a:pt x="2070" y="529762"/>
                  <a:pt x="128403" y="417466"/>
                  <a:pt x="132414" y="3853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560638" y="4248150"/>
            <a:ext cx="295275" cy="336550"/>
          </a:xfrm>
          <a:custGeom>
            <a:avLst/>
            <a:gdLst>
              <a:gd name="connsiteX0" fmla="*/ 25677 w 295213"/>
              <a:gd name="connsiteY0" fmla="*/ 202102 h 335227"/>
              <a:gd name="connsiteX1" fmla="*/ 49741 w 295213"/>
              <a:gd name="connsiteY1" fmla="*/ 9597 h 335227"/>
              <a:gd name="connsiteX2" fmla="*/ 266309 w 295213"/>
              <a:gd name="connsiteY2" fmla="*/ 45692 h 335227"/>
              <a:gd name="connsiteX3" fmla="*/ 290372 w 295213"/>
              <a:gd name="connsiteY3" fmla="*/ 190070 h 335227"/>
              <a:gd name="connsiteX4" fmla="*/ 242246 w 295213"/>
              <a:gd name="connsiteY4" fmla="*/ 286323 h 335227"/>
              <a:gd name="connsiteX5" fmla="*/ 97867 w 295213"/>
              <a:gd name="connsiteY5" fmla="*/ 334449 h 335227"/>
              <a:gd name="connsiteX6" fmla="*/ 1614 w 295213"/>
              <a:gd name="connsiteY6" fmla="*/ 250228 h 335227"/>
              <a:gd name="connsiteX7" fmla="*/ 25677 w 295213"/>
              <a:gd name="connsiteY7" fmla="*/ 202102 h 33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213" h="335227">
                <a:moveTo>
                  <a:pt x="25677" y="202102"/>
                </a:moveTo>
                <a:cubicBezTo>
                  <a:pt x="33698" y="161997"/>
                  <a:pt x="9636" y="35665"/>
                  <a:pt x="49741" y="9597"/>
                </a:cubicBezTo>
                <a:cubicBezTo>
                  <a:pt x="89846" y="-16471"/>
                  <a:pt x="226204" y="15613"/>
                  <a:pt x="266309" y="45692"/>
                </a:cubicBezTo>
                <a:cubicBezTo>
                  <a:pt x="306414" y="75771"/>
                  <a:pt x="294382" y="149965"/>
                  <a:pt x="290372" y="190070"/>
                </a:cubicBezTo>
                <a:cubicBezTo>
                  <a:pt x="286362" y="230175"/>
                  <a:pt x="274330" y="262260"/>
                  <a:pt x="242246" y="286323"/>
                </a:cubicBezTo>
                <a:cubicBezTo>
                  <a:pt x="210162" y="310386"/>
                  <a:pt x="137972" y="340465"/>
                  <a:pt x="97867" y="334449"/>
                </a:cubicBezTo>
                <a:cubicBezTo>
                  <a:pt x="57762" y="328433"/>
                  <a:pt x="9635" y="268275"/>
                  <a:pt x="1614" y="250228"/>
                </a:cubicBezTo>
                <a:cubicBezTo>
                  <a:pt x="-6407" y="232181"/>
                  <a:pt x="17656" y="242207"/>
                  <a:pt x="25677" y="202102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6858000" y="4211638"/>
            <a:ext cx="487363" cy="865187"/>
          </a:xfrm>
          <a:custGeom>
            <a:avLst/>
            <a:gdLst>
              <a:gd name="connsiteX0" fmla="*/ 433137 w 474815"/>
              <a:gd name="connsiteY0" fmla="*/ 0 h 866273"/>
              <a:gd name="connsiteX1" fmla="*/ 433137 w 474815"/>
              <a:gd name="connsiteY1" fmla="*/ 360947 h 866273"/>
              <a:gd name="connsiteX2" fmla="*/ 0 w 474815"/>
              <a:gd name="connsiteY2" fmla="*/ 866273 h 866273"/>
              <a:gd name="connsiteX3" fmla="*/ 0 w 474815"/>
              <a:gd name="connsiteY3" fmla="*/ 866273 h 866273"/>
              <a:gd name="connsiteX4" fmla="*/ 0 w 474815"/>
              <a:gd name="connsiteY4" fmla="*/ 866273 h 866273"/>
              <a:gd name="connsiteX5" fmla="*/ 0 w 474815"/>
              <a:gd name="connsiteY5" fmla="*/ 866273 h 866273"/>
              <a:gd name="connsiteX0" fmla="*/ 457200 w 487333"/>
              <a:gd name="connsiteY0" fmla="*/ 0 h 866273"/>
              <a:gd name="connsiteX1" fmla="*/ 433137 w 487333"/>
              <a:gd name="connsiteY1" fmla="*/ 360947 h 866273"/>
              <a:gd name="connsiteX2" fmla="*/ 0 w 487333"/>
              <a:gd name="connsiteY2" fmla="*/ 866273 h 866273"/>
              <a:gd name="connsiteX3" fmla="*/ 0 w 487333"/>
              <a:gd name="connsiteY3" fmla="*/ 866273 h 866273"/>
              <a:gd name="connsiteX4" fmla="*/ 0 w 487333"/>
              <a:gd name="connsiteY4" fmla="*/ 866273 h 866273"/>
              <a:gd name="connsiteX5" fmla="*/ 0 w 487333"/>
              <a:gd name="connsiteY5" fmla="*/ 866273 h 866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333" h="866273">
                <a:moveTo>
                  <a:pt x="457200" y="0"/>
                </a:moveTo>
                <a:cubicBezTo>
                  <a:pt x="493295" y="108284"/>
                  <a:pt x="509337" y="216568"/>
                  <a:pt x="433137" y="360947"/>
                </a:cubicBezTo>
                <a:cubicBezTo>
                  <a:pt x="356937" y="505326"/>
                  <a:pt x="0" y="866273"/>
                  <a:pt x="0" y="866273"/>
                </a:cubicBezTo>
                <a:lnTo>
                  <a:pt x="0" y="866273"/>
                </a:lnTo>
                <a:lnTo>
                  <a:pt x="0" y="866273"/>
                </a:lnTo>
                <a:lnTo>
                  <a:pt x="0" y="86627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6834188" y="4222750"/>
            <a:ext cx="588962" cy="950913"/>
          </a:xfrm>
          <a:custGeom>
            <a:avLst/>
            <a:gdLst>
              <a:gd name="connsiteX0" fmla="*/ 553452 w 588868"/>
              <a:gd name="connsiteY0" fmla="*/ 0 h 950495"/>
              <a:gd name="connsiteX1" fmla="*/ 529389 w 588868"/>
              <a:gd name="connsiteY1" fmla="*/ 348916 h 950495"/>
              <a:gd name="connsiteX2" fmla="*/ 0 w 588868"/>
              <a:gd name="connsiteY2" fmla="*/ 950495 h 950495"/>
              <a:gd name="connsiteX3" fmla="*/ 0 w 588868"/>
              <a:gd name="connsiteY3" fmla="*/ 950495 h 95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868" h="950495">
                <a:moveTo>
                  <a:pt x="553452" y="0"/>
                </a:moveTo>
                <a:cubicBezTo>
                  <a:pt x="587541" y="95250"/>
                  <a:pt x="621631" y="190500"/>
                  <a:pt x="529389" y="348916"/>
                </a:cubicBezTo>
                <a:cubicBezTo>
                  <a:pt x="437147" y="507332"/>
                  <a:pt x="0" y="950495"/>
                  <a:pt x="0" y="950495"/>
                </a:cubicBezTo>
                <a:lnTo>
                  <a:pt x="0" y="95049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B0F0"/>
      </a:accent1>
      <a:accent2>
        <a:srgbClr val="9FD0F7"/>
      </a:accent2>
      <a:accent3>
        <a:srgbClr val="60B1F2"/>
      </a:accent3>
      <a:accent4>
        <a:srgbClr val="00B0F0"/>
      </a:accent4>
      <a:accent5>
        <a:srgbClr val="00B0F0"/>
      </a:accent5>
      <a:accent6>
        <a:srgbClr val="8F8F8F"/>
      </a:accent6>
      <a:hlink>
        <a:srgbClr val="8F8F8F"/>
      </a:hlink>
      <a:folHlink>
        <a:srgbClr val="A5A5A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TM03457503[[fn=Citáty]]</Template>
  <TotalTime>11045</TotalTime>
  <Words>4327</Words>
  <Application>Microsoft Office PowerPoint</Application>
  <PresentationFormat>Předvádění na obrazovce (4:3)</PresentationFormat>
  <Paragraphs>820</Paragraphs>
  <Slides>153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153</vt:i4>
      </vt:variant>
    </vt:vector>
  </HeadingPairs>
  <TitlesOfParts>
    <vt:vector size="159" baseType="lpstr">
      <vt:lpstr>Arial</vt:lpstr>
      <vt:lpstr>Century Gothic</vt:lpstr>
      <vt:lpstr>Trebuchet MS</vt:lpstr>
      <vt:lpstr>Wingdings</vt:lpstr>
      <vt:lpstr>Wingdings 2</vt:lpstr>
      <vt:lpstr>Citáty</vt:lpstr>
      <vt:lpstr>Rtg. vyšetření dutiny hrudní III (Plicní pole)</vt:lpstr>
      <vt:lpstr>Obsah</vt:lpstr>
      <vt:lpstr>Indikace k rtg. vyšetření plicního pole</vt:lpstr>
      <vt:lpstr>Indikace k rtg. vyšetření plicního pole</vt:lpstr>
      <vt:lpstr>Limity rtg. vyšetření plicního pole</vt:lpstr>
      <vt:lpstr>Limity rtg. vyšetření plicního pole</vt:lpstr>
      <vt:lpstr>Limity rtg. vyšetření dutiny hrudní</vt:lpstr>
      <vt:lpstr>Faktory ovlivňující rtg. interpretaci plicního pole</vt:lpstr>
      <vt:lpstr>Faktory ovlivňující rtg. interpretaci plicního pole</vt:lpstr>
      <vt:lpstr>Faktory ovlivňující rtg. interpretaci plicního pole</vt:lpstr>
      <vt:lpstr>Meziplemenná variabilita</vt:lpstr>
      <vt:lpstr>Meziplemenná variabilita</vt:lpstr>
      <vt:lpstr>Faktory ovlivňující rtg. interpretaci plicního pole</vt:lpstr>
      <vt:lpstr>Stáří pacienta</vt:lpstr>
      <vt:lpstr>Stáří pacienta</vt:lpstr>
      <vt:lpstr>Faktory ovlivňující rtg. interpretaci plicního pole</vt:lpstr>
      <vt:lpstr>Výživný stav</vt:lpstr>
      <vt:lpstr>Obezita – Fe</vt:lpstr>
      <vt:lpstr>Obezita – Ca</vt:lpstr>
      <vt:lpstr>Kachexie – Fe</vt:lpstr>
      <vt:lpstr>Faktory ovlivňující rtg. interpretaci plicního pole</vt:lpstr>
      <vt:lpstr>Nádech x výdech</vt:lpstr>
      <vt:lpstr>Nádech x výdech – DV projekce</vt:lpstr>
      <vt:lpstr>Nádech x výdech – DV projekce</vt:lpstr>
      <vt:lpstr>Nádech x výdech – LL projekce</vt:lpstr>
      <vt:lpstr>Nádech</vt:lpstr>
      <vt:lpstr>Výdech</vt:lpstr>
      <vt:lpstr>Expozice v nádechu nebo ve výdechu?</vt:lpstr>
      <vt:lpstr>Indikace k expozici ve výdechu</vt:lpstr>
      <vt:lpstr>Rtg. plicního pole</vt:lpstr>
      <vt:lpstr>Expozice – obecné základy</vt:lpstr>
      <vt:lpstr>Rtg. plicního pole</vt:lpstr>
      <vt:lpstr>Základní rtg. projekce</vt:lpstr>
      <vt:lpstr>Doplňkové rtg. projekce</vt:lpstr>
      <vt:lpstr>Základní rtg. interpretace plicního pole</vt:lpstr>
      <vt:lpstr>Který plicní lalok je patologicky změněný?</vt:lpstr>
      <vt:lpstr>Který plicní lalok je patologicky změněný?</vt:lpstr>
      <vt:lpstr>Posouzení plicního pole</vt:lpstr>
      <vt:lpstr>Základní rtg. interpretace plicního pole</vt:lpstr>
      <vt:lpstr>Plicní vaskulatura</vt:lpstr>
      <vt:lpstr>Plicní vaskulatura</vt:lpstr>
      <vt:lpstr>Plicní vaskulatura</vt:lpstr>
      <vt:lpstr>Plicní vaskulatura</vt:lpstr>
      <vt:lpstr>Plicní vaskulatura</vt:lpstr>
      <vt:lpstr>Plicní vaskulatura</vt:lpstr>
      <vt:lpstr>Plicní vaskulatura</vt:lpstr>
      <vt:lpstr>Plicní vaskulatura</vt:lpstr>
      <vt:lpstr>Plicní vaskulatura</vt:lpstr>
      <vt:lpstr>Hypovolémie</vt:lpstr>
      <vt:lpstr>Pravostranné srdeční selhání</vt:lpstr>
      <vt:lpstr>Zhodnoťte plicní cévy</vt:lpstr>
      <vt:lpstr>Zhodnoťte plicní cévy</vt:lpstr>
      <vt:lpstr>Plicní vaskulatura</vt:lpstr>
      <vt:lpstr>Dirofilarióza</vt:lpstr>
      <vt:lpstr>Základní rtg. interpretace plicního pole</vt:lpstr>
      <vt:lpstr>Možnosti posouzení plicního pole</vt:lpstr>
      <vt:lpstr>Alternativní způsob</vt:lpstr>
      <vt:lpstr>Plicní vzory</vt:lpstr>
      <vt:lpstr>Plicní parenchym</vt:lpstr>
      <vt:lpstr>Plicní parenchym</vt:lpstr>
      <vt:lpstr>Plicní vzory</vt:lpstr>
      <vt:lpstr>Bronchiální plicní vzor</vt:lpstr>
      <vt:lpstr>Bronchiální plicní vzor</vt:lpstr>
      <vt:lpstr>Bronchiální plicní vzor</vt:lpstr>
      <vt:lpstr>Bronchiální plicní vzor</vt:lpstr>
      <vt:lpstr>Bronchitida</vt:lpstr>
      <vt:lpstr>Bronchitida</vt:lpstr>
      <vt:lpstr>Bronchiální astma</vt:lpstr>
      <vt:lpstr>Bronchiální astma</vt:lpstr>
      <vt:lpstr>Bronchiální astma</vt:lpstr>
      <vt:lpstr>Bronchiektázie</vt:lpstr>
      <vt:lpstr>Plicní vzory</vt:lpstr>
      <vt:lpstr>Intersticiální plicní vzor</vt:lpstr>
      <vt:lpstr>Intersticiální plicní vzor</vt:lpstr>
      <vt:lpstr>Intersticiální nestrukturní plicní vzor</vt:lpstr>
      <vt:lpstr>Intersticiální nestrukturní plicní vzor</vt:lpstr>
      <vt:lpstr>Intersticiální nestrukturní plicní vzor</vt:lpstr>
      <vt:lpstr>Intersticiální nestrukturní plicní vzor – Dif. dg.</vt:lpstr>
      <vt:lpstr>Intersticiální nestrukturní plicní vzor – Dif. dg.</vt:lpstr>
      <vt:lpstr>Intersticiální nestrukturní plicní vzor</vt:lpstr>
      <vt:lpstr>Intersticiální nestrukturní plicní vzor – Dif. dg.</vt:lpstr>
      <vt:lpstr>Intersticiální nestrukturní plicní vzor – Dif. dg.</vt:lpstr>
      <vt:lpstr>Intersticiální nestrukturní plicní vzor – Dif. dg.</vt:lpstr>
      <vt:lpstr>Intersticiální nestrukturní plicní vzor – Dif. dg.</vt:lpstr>
      <vt:lpstr>Metastáze</vt:lpstr>
      <vt:lpstr>Metastáze</vt:lpstr>
      <vt:lpstr>Miliární nodulární léze</vt:lpstr>
      <vt:lpstr>Miliární nodulární léze</vt:lpstr>
      <vt:lpstr>LL sin. x LL dx. projekce</vt:lpstr>
      <vt:lpstr>Chybná interpretace (imitace) nodulárních lézí</vt:lpstr>
      <vt:lpstr>Imitace nodulárních lézí</vt:lpstr>
      <vt:lpstr>Imitace nodulárních lézí</vt:lpstr>
      <vt:lpstr>Imitace nodulárních lézí</vt:lpstr>
      <vt:lpstr>Imitace nodulárních lézí</vt:lpstr>
      <vt:lpstr>Imitace nodulárních lézí</vt:lpstr>
      <vt:lpstr>Masa v plicním poli</vt:lpstr>
      <vt:lpstr>Masa v plicním poli</vt:lpstr>
      <vt:lpstr>Kavitární léze v plicním poli</vt:lpstr>
      <vt:lpstr>Kavitární léze v plicním poli</vt:lpstr>
      <vt:lpstr>Tenkostěnná kavitární léze</vt:lpstr>
      <vt:lpstr>Kavitární léze?</vt:lpstr>
      <vt:lpstr>Plicní vzory</vt:lpstr>
      <vt:lpstr>Alveolární plicní vzor</vt:lpstr>
      <vt:lpstr>Alveolární plicní vzor</vt:lpstr>
      <vt:lpstr>Alveolární plicní vzor</vt:lpstr>
      <vt:lpstr>Alveolární plicní vzor</vt:lpstr>
      <vt:lpstr>Alveolární plicní vzor</vt:lpstr>
      <vt:lpstr>Alveolární plicní vzor</vt:lpstr>
      <vt:lpstr>Alveolární plicní vzor</vt:lpstr>
      <vt:lpstr>Alveolární plicní vzor</vt:lpstr>
      <vt:lpstr>Alveolární plicní vzor</vt:lpstr>
      <vt:lpstr>Alveolární plicní vzor</vt:lpstr>
      <vt:lpstr>Alveolární plicní vzor</vt:lpstr>
      <vt:lpstr>Alveolární plicní vzor</vt:lpstr>
      <vt:lpstr>Alveolární plicní vzor</vt:lpstr>
      <vt:lpstr>Alveolární plicní vzor</vt:lpstr>
      <vt:lpstr>Aspirační pneumonie</vt:lpstr>
      <vt:lpstr>Aspirační pneumonie</vt:lpstr>
      <vt:lpstr>Aspirační pneumonie</vt:lpstr>
      <vt:lpstr>Bronchopneumonie</vt:lpstr>
      <vt:lpstr>Bronchopneumonie</vt:lpstr>
      <vt:lpstr>Kontuze/krvácení</vt:lpstr>
      <vt:lpstr>Kontuze/krvácení</vt:lpstr>
      <vt:lpstr>Neoplazie</vt:lpstr>
      <vt:lpstr>Neoplazie</vt:lpstr>
      <vt:lpstr>Neoplazie</vt:lpstr>
      <vt:lpstr>Neoplazie</vt:lpstr>
      <vt:lpstr>Histiocytární sarkom</vt:lpstr>
      <vt:lpstr>Histiocytární sarkom</vt:lpstr>
      <vt:lpstr>Alveolární plicní vzor</vt:lpstr>
      <vt:lpstr>Atelektáza</vt:lpstr>
      <vt:lpstr>Atelektáza</vt:lpstr>
      <vt:lpstr>Atelektáza</vt:lpstr>
      <vt:lpstr>Atelektáza</vt:lpstr>
      <vt:lpstr>Torze plicního laloku</vt:lpstr>
      <vt:lpstr>Torze plicního laloku</vt:lpstr>
      <vt:lpstr>Kardiogenní edém</vt:lpstr>
      <vt:lpstr>Kardiogenní edém</vt:lpstr>
      <vt:lpstr>Kardiogenní edém</vt:lpstr>
      <vt:lpstr>Kardiogenní edém</vt:lpstr>
      <vt:lpstr>Kardiogenní edém</vt:lpstr>
      <vt:lpstr>Kardiogenní edém</vt:lpstr>
      <vt:lpstr>Kardiogenní edém</vt:lpstr>
      <vt:lpstr>Kardiogenní edém</vt:lpstr>
      <vt:lpstr>Kardiogenní edém</vt:lpstr>
      <vt:lpstr>Kardiogenní edém – Fe</vt:lpstr>
      <vt:lpstr>Kardiogenní edém – Fe</vt:lpstr>
      <vt:lpstr>Kardiogenní edém – Fe</vt:lpstr>
      <vt:lpstr>Kardiogenní edém – Fe</vt:lpstr>
      <vt:lpstr>Nekardiogenní edém</vt:lpstr>
      <vt:lpstr>Nekardiogenní edém</vt:lpstr>
      <vt:lpstr>Který ze snímků nejvíce odpovídá kardiogennímu edému plic?</vt:lpstr>
      <vt:lpstr>Kardiogenní edém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V16217</cp:lastModifiedBy>
  <cp:revision>532</cp:revision>
  <cp:lastPrinted>1601-01-01T00:00:00Z</cp:lastPrinted>
  <dcterms:created xsi:type="dcterms:W3CDTF">1601-01-01T00:00:00Z</dcterms:created>
  <dcterms:modified xsi:type="dcterms:W3CDTF">2019-01-02T15:52:27Z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